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716" r:id="rId1"/>
  </p:sldMasterIdLst>
  <p:notesMasterIdLst>
    <p:notesMasterId r:id="rId55"/>
  </p:notesMasterIdLst>
  <p:handoutMasterIdLst>
    <p:handoutMasterId r:id="rId56"/>
  </p:handoutMasterIdLst>
  <p:sldIdLst>
    <p:sldId id="256" r:id="rId2"/>
    <p:sldId id="276" r:id="rId3"/>
    <p:sldId id="280" r:id="rId4"/>
    <p:sldId id="281" r:id="rId5"/>
    <p:sldId id="275" r:id="rId6"/>
    <p:sldId id="283" r:id="rId7"/>
    <p:sldId id="331" r:id="rId8"/>
    <p:sldId id="285" r:id="rId9"/>
    <p:sldId id="286" r:id="rId10"/>
    <p:sldId id="332" r:id="rId11"/>
    <p:sldId id="333" r:id="rId12"/>
    <p:sldId id="287" r:id="rId13"/>
    <p:sldId id="288" r:id="rId14"/>
    <p:sldId id="289" r:id="rId15"/>
    <p:sldId id="290" r:id="rId16"/>
    <p:sldId id="291" r:id="rId17"/>
    <p:sldId id="292" r:id="rId18"/>
    <p:sldId id="293" r:id="rId19"/>
    <p:sldId id="278" r:id="rId20"/>
    <p:sldId id="321" r:id="rId21"/>
    <p:sldId id="324" r:id="rId22"/>
    <p:sldId id="322" r:id="rId23"/>
    <p:sldId id="325" r:id="rId24"/>
    <p:sldId id="323" r:id="rId25"/>
    <p:sldId id="326" r:id="rId26"/>
    <p:sldId id="308" r:id="rId27"/>
    <p:sldId id="309" r:id="rId28"/>
    <p:sldId id="310" r:id="rId29"/>
    <p:sldId id="312" r:id="rId30"/>
    <p:sldId id="327" r:id="rId31"/>
    <p:sldId id="294" r:id="rId32"/>
    <p:sldId id="295" r:id="rId33"/>
    <p:sldId id="296" r:id="rId34"/>
    <p:sldId id="297" r:id="rId35"/>
    <p:sldId id="298" r:id="rId36"/>
    <p:sldId id="299" r:id="rId37"/>
    <p:sldId id="300" r:id="rId38"/>
    <p:sldId id="301" r:id="rId39"/>
    <p:sldId id="328" r:id="rId40"/>
    <p:sldId id="302" r:id="rId41"/>
    <p:sldId id="303" r:id="rId42"/>
    <p:sldId id="304" r:id="rId43"/>
    <p:sldId id="307" r:id="rId44"/>
    <p:sldId id="329" r:id="rId45"/>
    <p:sldId id="305" r:id="rId46"/>
    <p:sldId id="330" r:id="rId47"/>
    <p:sldId id="313" r:id="rId48"/>
    <p:sldId id="306" r:id="rId49"/>
    <p:sldId id="314" r:id="rId50"/>
    <p:sldId id="315" r:id="rId51"/>
    <p:sldId id="316" r:id="rId52"/>
    <p:sldId id="317" r:id="rId53"/>
    <p:sldId id="320" r:id="rId54"/>
  </p:sldIdLst>
  <p:sldSz cx="12192000" cy="6858000"/>
  <p:notesSz cx="6797675" cy="9926638"/>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ocument Title." id="{B68C2B71-D818-4E74-B3D0-24D0F8C917E3}">
          <p14:sldIdLst>
            <p14:sldId id="256"/>
          </p14:sldIdLst>
        </p14:section>
        <p14:section name="document History." id="{FF903505-45CE-4FDE-900C-B7F30543DFE6}">
          <p14:sldIdLst>
            <p14:sldId id="276"/>
            <p14:sldId id="280"/>
            <p14:sldId id="281"/>
            <p14:sldId id="275"/>
            <p14:sldId id="283"/>
            <p14:sldId id="331"/>
            <p14:sldId id="285"/>
            <p14:sldId id="286"/>
            <p14:sldId id="332"/>
            <p14:sldId id="333"/>
            <p14:sldId id="287"/>
            <p14:sldId id="288"/>
            <p14:sldId id="289"/>
            <p14:sldId id="290"/>
            <p14:sldId id="291"/>
            <p14:sldId id="292"/>
            <p14:sldId id="293"/>
            <p14:sldId id="278"/>
            <p14:sldId id="321"/>
            <p14:sldId id="324"/>
            <p14:sldId id="322"/>
            <p14:sldId id="325"/>
            <p14:sldId id="323"/>
            <p14:sldId id="326"/>
            <p14:sldId id="308"/>
            <p14:sldId id="309"/>
            <p14:sldId id="310"/>
            <p14:sldId id="312"/>
            <p14:sldId id="327"/>
            <p14:sldId id="294"/>
            <p14:sldId id="295"/>
            <p14:sldId id="296"/>
            <p14:sldId id="297"/>
            <p14:sldId id="298"/>
            <p14:sldId id="299"/>
            <p14:sldId id="300"/>
            <p14:sldId id="301"/>
            <p14:sldId id="328"/>
            <p14:sldId id="302"/>
            <p14:sldId id="303"/>
            <p14:sldId id="304"/>
            <p14:sldId id="307"/>
            <p14:sldId id="329"/>
            <p14:sldId id="305"/>
            <p14:sldId id="330"/>
            <p14:sldId id="313"/>
            <p14:sldId id="306"/>
            <p14:sldId id="314"/>
            <p14:sldId id="315"/>
            <p14:sldId id="316"/>
            <p14:sldId id="317"/>
            <p14:sldId id="320"/>
          </p14:sldIdLst>
        </p14:section>
      </p14:sectionLst>
    </p:ext>
    <p:ext uri="{EFAFB233-063F-42B5-8137-9DF3F51BA10A}">
      <p15:sldGuideLst xmlns:p15="http://schemas.microsoft.com/office/powerpoint/2012/main">
        <p15:guide id="1" orient="horz" pos="2154">
          <p15:clr>
            <a:srgbClr val="A4A3A4"/>
          </p15:clr>
        </p15:guide>
        <p15:guide id="2" pos="3839">
          <p15:clr>
            <a:srgbClr val="A4A3A4"/>
          </p15:clr>
        </p15:guide>
      </p15:sldGuideLst>
    </p:ext>
    <p:ext uri="{2D200454-40CA-4A62-9FC3-DE9A4176ACB9}">
      <p15:notesGuideLst xmlns:p15="http://schemas.microsoft.com/office/powerpoint/2012/main">
        <p15:guide id="1" orient="horz" pos="3126">
          <p15:clr>
            <a:srgbClr val="A4A3A4"/>
          </p15:clr>
        </p15:guide>
        <p15:guide id="2" pos="2139">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enjoyworks" initials="e" lastIdx="17"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 uri="ACF4677E-8BD2-47ae-8A1F-98590045965D">
      <hp:hncThemeShow xmlns:hp="http://schemas.haansoft.com/office/presentation/8.0" xmlns:dsp="http://schemas.microsoft.com/office/drawing/2008/diagram" xmlns:dgm="http://schemas.openxmlformats.org/drawingml/2006/diagram" xmlns:c="http://schemas.openxmlformats.org/drawingml/2006/chart" xmlns="" themeShowType="1" themeSkinType="1" themeTransitionType="1" useThemeTransition="1" byMouseClick="1" attrType="1" dur="200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90A17A6-612C-40AA-A964-96059053CECA}" v="3" dt="2021-04-29T05:52:47.782"/>
  </p1510:revLst>
</p1510:revInfo>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TxStyle/>
      <a:tcStyle>
        <a:tcBdr/>
        <a:fill>
          <a:solidFill>
            <a:schemeClr val="accent1">
              <a:tint val="40000"/>
            </a:schemeClr>
          </a:solidFill>
        </a:fill>
      </a:tcStyle>
    </a:band1H>
    <a:band2H>
      <a:tcTxStyle/>
      <a:tcStyle>
        <a:tcBdr/>
      </a:tcStyle>
    </a:band2H>
    <a:band1V>
      <a:tcTxStyle/>
      <a:tcStyle>
        <a:tcBdr/>
        <a:fill>
          <a:solidFill>
            <a:schemeClr val="accent1">
              <a:tint val="40000"/>
            </a:schemeClr>
          </a:solidFill>
        </a:fill>
      </a:tcStyle>
    </a:band1V>
    <a:band2V>
      <a:tcTxStyle/>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858" autoAdjust="0"/>
    <p:restoredTop sz="99178" autoAdjust="0"/>
  </p:normalViewPr>
  <p:slideViewPr>
    <p:cSldViewPr>
      <p:cViewPr varScale="1">
        <p:scale>
          <a:sx n="114" d="100"/>
          <a:sy n="114" d="100"/>
        </p:scale>
        <p:origin x="294" y="108"/>
      </p:cViewPr>
      <p:guideLst>
        <p:guide orient="horz" pos="2154"/>
        <p:guide pos="3839"/>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p:cViewPr varScale="1">
        <p:scale>
          <a:sx n="92" d="100"/>
          <a:sy n="92" d="100"/>
        </p:scale>
        <p:origin x="-3732" y="-96"/>
      </p:cViewPr>
      <p:guideLst>
        <p:guide orient="horz" pos="3126"/>
        <p:guide pos="2139"/>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63"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commentAuthors" Target="commentAuthors.xml"/><Relationship Id="rId61"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 " userId="e19a313e-2417-4c06-973d-650b47f13e8a" providerId="ADAL" clId="{190A17A6-612C-40AA-A964-96059053CECA}"/>
    <pc:docChg chg="undo custSel addSld delSld modSld modSection">
      <pc:chgData name=" " userId="e19a313e-2417-4c06-973d-650b47f13e8a" providerId="ADAL" clId="{190A17A6-612C-40AA-A964-96059053CECA}" dt="2021-04-29T05:53:06.784" v="67" actId="20577"/>
      <pc:docMkLst>
        <pc:docMk/>
      </pc:docMkLst>
      <pc:sldChg chg="add del">
        <pc:chgData name=" " userId="e19a313e-2417-4c06-973d-650b47f13e8a" providerId="ADAL" clId="{190A17A6-612C-40AA-A964-96059053CECA}" dt="2021-04-29T05:51:07.526" v="1"/>
        <pc:sldMkLst>
          <pc:docMk/>
          <pc:sldMk cId="0" sldId="287"/>
        </pc:sldMkLst>
      </pc:sldChg>
      <pc:sldChg chg="modSp add del mod">
        <pc:chgData name=" " userId="e19a313e-2417-4c06-973d-650b47f13e8a" providerId="ADAL" clId="{190A17A6-612C-40AA-A964-96059053CECA}" dt="2021-04-29T05:53:06.784" v="67" actId="20577"/>
        <pc:sldMkLst>
          <pc:docMk/>
          <pc:sldMk cId="0" sldId="288"/>
        </pc:sldMkLst>
        <pc:graphicFrameChg chg="mod modGraphic">
          <ac:chgData name=" " userId="e19a313e-2417-4c06-973d-650b47f13e8a" providerId="ADAL" clId="{190A17A6-612C-40AA-A964-96059053CECA}" dt="2021-04-29T05:53:06.784" v="67" actId="20577"/>
          <ac:graphicFrameMkLst>
            <pc:docMk/>
            <pc:sldMk cId="0" sldId="288"/>
            <ac:graphicFrameMk id="3" creationId="{00000000-0000-0000-0000-000000000000}"/>
          </ac:graphicFrameMkLst>
        </pc:graphicFrame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슬라이드 번호 개체 틀 4"/>
          <p:cNvSpPr>
            <a:spLocks noGrp="1"/>
          </p:cNvSpPr>
          <p:nvPr>
            <p:ph type="sldNum" sz="quarter" idx="3"/>
          </p:nvPr>
        </p:nvSpPr>
        <p:spPr>
          <a:xfrm>
            <a:off x="3850443" y="9428583"/>
            <a:ext cx="2945659" cy="496332"/>
          </a:xfrm>
          <a:prstGeom prst="rect">
            <a:avLst/>
          </a:prstGeom>
        </p:spPr>
        <p:txBody>
          <a:bodyPr vert="horz" lIns="91440" tIns="45720" rIns="91440" bIns="45720" anchor="b"/>
          <a:lstStyle>
            <a:lvl1pPr algn="r">
              <a:defRPr sz="1200"/>
            </a:lvl1pPr>
          </a:lstStyle>
          <a:p>
            <a:pPr lvl="0">
              <a:defRPr/>
            </a:pPr>
            <a:fld id="{AF36E0AB-72DB-4914-B63B-4064A28DAAD3}" type="slidenum">
              <a:rPr lang="ko-KR" altLang="en-US"/>
              <a:pPr lvl="0">
                <a:defRPr/>
              </a:pPr>
              <a:t>‹#›</a:t>
            </a:fld>
            <a:endParaRPr lang="ko-KR" altLang="en-US"/>
          </a:p>
        </p:txBody>
      </p:sp>
      <p:sp>
        <p:nvSpPr>
          <p:cNvPr id="6" name="바닥글 개체 틀 5"/>
          <p:cNvSpPr>
            <a:spLocks noGrp="1"/>
          </p:cNvSpPr>
          <p:nvPr>
            <p:ph type="ftr" sz="quarter" idx="2"/>
          </p:nvPr>
        </p:nvSpPr>
        <p:spPr>
          <a:xfrm>
            <a:off x="0" y="9428583"/>
            <a:ext cx="2945659" cy="496332"/>
          </a:xfrm>
          <a:prstGeom prst="rect">
            <a:avLst/>
          </a:prstGeom>
        </p:spPr>
        <p:txBody>
          <a:bodyPr vert="horz" lIns="91440" tIns="45720" rIns="91440" bIns="45720" anchor="b"/>
          <a:lstStyle>
            <a:lvl1pPr algn="l">
              <a:defRPr sz="1200"/>
            </a:lvl1pPr>
          </a:lstStyle>
          <a:p>
            <a:pPr lvl="0">
              <a:defRPr/>
            </a:pPr>
            <a:endParaRPr lang="ko-KR"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45659" cy="496332"/>
          </a:xfrm>
          <a:prstGeom prst="rect">
            <a:avLst/>
          </a:prstGeom>
        </p:spPr>
        <p:txBody>
          <a:bodyPr vert="horz" lIns="91440" tIns="45720" rIns="91440" bIns="45720"/>
          <a:lstStyle>
            <a:lvl1pPr algn="l">
              <a:defRPr sz="1200"/>
            </a:lvl1pPr>
          </a:lstStyle>
          <a:p>
            <a:pPr lvl="0">
              <a:defRPr/>
            </a:pPr>
            <a:endParaRPr lang="ko-KR" altLang="en-US"/>
          </a:p>
        </p:txBody>
      </p:sp>
      <p:sp>
        <p:nvSpPr>
          <p:cNvPr id="3" name="날짜 개체 틀 2"/>
          <p:cNvSpPr>
            <a:spLocks noGrp="1"/>
          </p:cNvSpPr>
          <p:nvPr>
            <p:ph type="dt" idx="1"/>
          </p:nvPr>
        </p:nvSpPr>
        <p:spPr>
          <a:xfrm>
            <a:off x="3850443" y="0"/>
            <a:ext cx="2945659" cy="496332"/>
          </a:xfrm>
          <a:prstGeom prst="rect">
            <a:avLst/>
          </a:prstGeom>
        </p:spPr>
        <p:txBody>
          <a:bodyPr vert="horz" lIns="91440" tIns="45720" rIns="91440" bIns="45720"/>
          <a:lstStyle>
            <a:lvl1pPr algn="r">
              <a:defRPr sz="1200"/>
            </a:lvl1pPr>
          </a:lstStyle>
          <a:p>
            <a:pPr lvl="0">
              <a:defRPr/>
            </a:pPr>
            <a:fld id="{98FBB39A-9110-43FD-8DF2-684D1523A0BC}" type="datetime1">
              <a:rPr lang="ko-KR" altLang="en-US"/>
              <a:pPr lvl="0">
                <a:defRPr/>
              </a:pPr>
              <a:t>2021-04-29</a:t>
            </a:fld>
            <a:endParaRPr lang="ko-KR" altLang="en-US"/>
          </a:p>
        </p:txBody>
      </p:sp>
      <p:sp>
        <p:nvSpPr>
          <p:cNvPr id="4" name="슬라이드 이미지 개체 틀 3"/>
          <p:cNvSpPr>
            <a:spLocks noGrp="1" noRot="1" noChangeAspect="1" noTextEdit="1"/>
          </p:cNvSpPr>
          <p:nvPr>
            <p:ph type="sldImg" idx="2"/>
          </p:nvPr>
        </p:nvSpPr>
        <p:spPr>
          <a:xfrm>
            <a:off x="90488" y="744538"/>
            <a:ext cx="6616700" cy="3722687"/>
          </a:xfrm>
          <a:prstGeom prst="rect">
            <a:avLst/>
          </a:prstGeom>
          <a:noFill/>
          <a:ln w="12700">
            <a:solidFill>
              <a:prstClr val="black"/>
            </a:solidFill>
          </a:ln>
        </p:spPr>
        <p:txBody>
          <a:bodyPr vert="horz" lIns="91440" tIns="45720" rIns="91440" bIns="45720" anchor="ctr"/>
          <a:lstStyle/>
          <a:p>
            <a:pPr lvl="0">
              <a:defRPr/>
            </a:pPr>
            <a:endParaRPr lang="ko-KR" altLang="en-US"/>
          </a:p>
        </p:txBody>
      </p:sp>
      <p:sp>
        <p:nvSpPr>
          <p:cNvPr id="5" name="슬라이드 노트 개체 틀 4"/>
          <p:cNvSpPr>
            <a:spLocks noGrp="1"/>
          </p:cNvSpPr>
          <p:nvPr>
            <p:ph type="body" sz="quarter" idx="3"/>
          </p:nvPr>
        </p:nvSpPr>
        <p:spPr>
          <a:xfrm>
            <a:off x="679768" y="4715153"/>
            <a:ext cx="5438140" cy="4466987"/>
          </a:xfrm>
          <a:prstGeom prst="rect">
            <a:avLst/>
          </a:prstGeom>
        </p:spPr>
        <p:txBody>
          <a:bodyPr vert="horz" lIns="91440" tIns="45720" rIns="91440" bIns="45720"/>
          <a:lstStyle/>
          <a:p>
            <a:pPr lvl="0">
              <a:defRPr/>
            </a:pPr>
            <a:r>
              <a:rPr lang="ko-KR" altLang="en-US"/>
              <a:t>마스터 텍스트 스타일을 편집합니다</a:t>
            </a:r>
          </a:p>
          <a:p>
            <a:pPr lvl="1">
              <a:defRPr/>
            </a:pPr>
            <a:r>
              <a:rPr lang="ko-KR" altLang="en-US"/>
              <a:t>둘째 수준</a:t>
            </a:r>
          </a:p>
          <a:p>
            <a:pPr lvl="2">
              <a:defRPr/>
            </a:pPr>
            <a:r>
              <a:rPr lang="ko-KR" altLang="en-US"/>
              <a:t>셋째 수준</a:t>
            </a:r>
          </a:p>
          <a:p>
            <a:pPr lvl="3">
              <a:defRPr/>
            </a:pPr>
            <a:r>
              <a:rPr lang="ko-KR" altLang="en-US"/>
              <a:t>넷째 수준</a:t>
            </a:r>
          </a:p>
          <a:p>
            <a:pPr lvl="4">
              <a:defRPr/>
            </a:pPr>
            <a:r>
              <a:rPr lang="ko-KR" altLang="en-US"/>
              <a:t>다섯째 수준</a:t>
            </a:r>
          </a:p>
        </p:txBody>
      </p:sp>
      <p:sp>
        <p:nvSpPr>
          <p:cNvPr id="6" name="바닥글 개체 틀 5"/>
          <p:cNvSpPr>
            <a:spLocks noGrp="1"/>
          </p:cNvSpPr>
          <p:nvPr>
            <p:ph type="ftr" sz="quarter" idx="4"/>
          </p:nvPr>
        </p:nvSpPr>
        <p:spPr>
          <a:xfrm>
            <a:off x="0" y="9428583"/>
            <a:ext cx="2945659" cy="496332"/>
          </a:xfrm>
          <a:prstGeom prst="rect">
            <a:avLst/>
          </a:prstGeom>
        </p:spPr>
        <p:txBody>
          <a:bodyPr vert="horz" lIns="91440" tIns="45720" rIns="91440" bIns="45720" anchor="b"/>
          <a:lstStyle>
            <a:lvl1pPr algn="l">
              <a:defRPr sz="1200"/>
            </a:lvl1pPr>
          </a:lstStyle>
          <a:p>
            <a:pPr lvl="0">
              <a:defRPr/>
            </a:pPr>
            <a:r>
              <a:rPr lang="en-US" altLang="ko-KR"/>
              <a:t>http://enjoyworks.co.kr</a:t>
            </a:r>
            <a:endParaRPr lang="ko-KR" altLang="en-US"/>
          </a:p>
        </p:txBody>
      </p:sp>
      <p:sp>
        <p:nvSpPr>
          <p:cNvPr id="7" name="슬라이드 번호 개체 틀 6"/>
          <p:cNvSpPr>
            <a:spLocks noGrp="1"/>
          </p:cNvSpPr>
          <p:nvPr>
            <p:ph type="sldNum" sz="quarter" idx="5"/>
          </p:nvPr>
        </p:nvSpPr>
        <p:spPr>
          <a:xfrm>
            <a:off x="3850443" y="9428583"/>
            <a:ext cx="2945659" cy="496332"/>
          </a:xfrm>
          <a:prstGeom prst="rect">
            <a:avLst/>
          </a:prstGeom>
        </p:spPr>
        <p:txBody>
          <a:bodyPr vert="horz" lIns="91440" tIns="45720" rIns="91440" bIns="45720" anchor="b"/>
          <a:lstStyle>
            <a:lvl1pPr algn="r">
              <a:defRPr sz="1200"/>
            </a:lvl1pPr>
          </a:lstStyle>
          <a:p>
            <a:pPr lvl="0">
              <a:defRPr/>
            </a:pPr>
            <a:fld id="{C7C86328-D4B1-4A1C-AA9B-B5511E95EE22}" type="slidenum">
              <a:rPr lang="ko-KR" altLang="en-US"/>
              <a:pPr lvl="0">
                <a:defRPr/>
              </a:pPr>
              <a:t>‹#›</a:t>
            </a:fld>
            <a:endParaRPr lang="ko-KR" altLang="en-US"/>
          </a:p>
        </p:txBody>
      </p:sp>
    </p:spTree>
  </p:cSld>
  <p:clrMap bg1="lt1" tx1="dk1" bg2="lt2" tx2="dk2" accent1="accent1" accent2="accent2" accent3="accent3" accent4="accent4" accent5="accent5" accent6="accent6" hlink="hlink" folHlink="folHlink"/>
  <p:hf sldNum="0" hdr="0" ftr="0" dt="0"/>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제목 슬라이드">
    <p:spTree>
      <p:nvGrpSpPr>
        <p:cNvPr id="1" name=""/>
        <p:cNvGrpSpPr/>
        <p:nvPr/>
      </p:nvGrpSpPr>
      <p:grpSpPr>
        <a:xfrm>
          <a:off x="0" y="0"/>
          <a:ext cx="0" cy="0"/>
          <a:chOff x="0" y="0"/>
          <a:chExt cx="0" cy="0"/>
        </a:xfrm>
      </p:grpSpPr>
      <p:graphicFrame>
        <p:nvGraphicFramePr>
          <p:cNvPr id="10" name="표 9"/>
          <p:cNvGraphicFramePr>
            <a:graphicFrameLocks noGrp="1"/>
          </p:cNvGraphicFramePr>
          <p:nvPr userDrawn="1">
            <p:extLst>
              <p:ext uri="{D42A27DB-BD31-4B8C-83A1-F6EECF244321}">
                <p14:modId xmlns:p14="http://schemas.microsoft.com/office/powerpoint/2010/main" val="2978178397"/>
              </p:ext>
            </p:extLst>
          </p:nvPr>
        </p:nvGraphicFramePr>
        <p:xfrm>
          <a:off x="3323691" y="5758816"/>
          <a:ext cx="5544618" cy="259080"/>
        </p:xfrm>
        <a:graphic>
          <a:graphicData uri="http://schemas.openxmlformats.org/drawingml/2006/table">
            <a:tbl>
              <a:tblPr firstRow="1" bandRow="1">
                <a:tableStyleId>{5C22544A-7EE6-4342-B048-85BDC9FD1C3A}</a:tableStyleId>
              </a:tblPr>
              <a:tblGrid>
                <a:gridCol w="761023">
                  <a:extLst>
                    <a:ext uri="{9D8B030D-6E8A-4147-A177-3AD203B41FA5}">
                      <a16:colId xmlns:a16="http://schemas.microsoft.com/office/drawing/2014/main" val="20000"/>
                    </a:ext>
                  </a:extLst>
                </a:gridCol>
                <a:gridCol w="956719">
                  <a:extLst>
                    <a:ext uri="{9D8B030D-6E8A-4147-A177-3AD203B41FA5}">
                      <a16:colId xmlns:a16="http://schemas.microsoft.com/office/drawing/2014/main" val="20001"/>
                    </a:ext>
                  </a:extLst>
                </a:gridCol>
                <a:gridCol w="956719">
                  <a:extLst>
                    <a:ext uri="{9D8B030D-6E8A-4147-A177-3AD203B41FA5}">
                      <a16:colId xmlns:a16="http://schemas.microsoft.com/office/drawing/2014/main" val="748956557"/>
                    </a:ext>
                  </a:extLst>
                </a:gridCol>
                <a:gridCol w="956719">
                  <a:extLst>
                    <a:ext uri="{9D8B030D-6E8A-4147-A177-3AD203B41FA5}">
                      <a16:colId xmlns:a16="http://schemas.microsoft.com/office/drawing/2014/main" val="2052663771"/>
                    </a:ext>
                  </a:extLst>
                </a:gridCol>
                <a:gridCol w="956719">
                  <a:extLst>
                    <a:ext uri="{9D8B030D-6E8A-4147-A177-3AD203B41FA5}">
                      <a16:colId xmlns:a16="http://schemas.microsoft.com/office/drawing/2014/main" val="1774092345"/>
                    </a:ext>
                  </a:extLst>
                </a:gridCol>
                <a:gridCol w="956719">
                  <a:extLst>
                    <a:ext uri="{9D8B030D-6E8A-4147-A177-3AD203B41FA5}">
                      <a16:colId xmlns:a16="http://schemas.microsoft.com/office/drawing/2014/main" val="2811408782"/>
                    </a:ext>
                  </a:extLst>
                </a:gridCol>
              </a:tblGrid>
              <a:tr h="154824">
                <a:tc>
                  <a:txBody>
                    <a:bodyPr/>
                    <a:lstStyle/>
                    <a:p>
                      <a:pPr algn="l" latinLnBrk="1"/>
                      <a:r>
                        <a:rPr lang="en-US" altLang="ko-KR" sz="900" b="0" dirty="0">
                          <a:solidFill>
                            <a:schemeClr val="tx1"/>
                          </a:solidFill>
                          <a:latin typeface="+mn-ea"/>
                          <a:ea typeface="+mn-ea"/>
                        </a:rPr>
                        <a:t>Ver.</a:t>
                      </a:r>
                      <a:endParaRPr lang="ko-KR" altLang="en-US" sz="900" b="0" dirty="0">
                        <a:solidFill>
                          <a:schemeClr val="tx1"/>
                        </a:solidFill>
                        <a:latin typeface="+mn-ea"/>
                        <a:ea typeface="+mn-ea"/>
                      </a:endParaRPr>
                    </a:p>
                  </a:txBody>
                  <a:tcPr marL="121920" marR="121920" marT="60960" marB="60960" anchor="ctr">
                    <a:lnL w="952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latinLnBrk="1"/>
                      <a:endParaRPr lang="ko-KR" altLang="en-US" sz="900" b="0" dirty="0">
                        <a:solidFill>
                          <a:schemeClr val="tx1"/>
                        </a:solidFill>
                        <a:latin typeface="+mn-ea"/>
                        <a:ea typeface="+mn-ea"/>
                      </a:endParaRPr>
                    </a:p>
                  </a:txBody>
                  <a:tcPr marL="121920" marR="121920" marT="60960" marB="6096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0" dirty="0">
                          <a:solidFill>
                            <a:schemeClr val="tx1"/>
                          </a:solidFill>
                          <a:latin typeface="+mn-ea"/>
                          <a:ea typeface="+mn-ea"/>
                        </a:rPr>
                        <a:t>Date.</a:t>
                      </a:r>
                      <a:endParaRPr lang="ko-KR" altLang="en-US" sz="900" b="0" dirty="0">
                        <a:solidFill>
                          <a:schemeClr val="tx1"/>
                        </a:solidFill>
                        <a:latin typeface="+mn-ea"/>
                        <a:ea typeface="+mn-ea"/>
                      </a:endParaRPr>
                    </a:p>
                  </a:txBody>
                  <a:tcPr marL="121920" marR="121920" marT="60960" marB="6096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latinLnBrk="1"/>
                      <a:endParaRPr lang="ko-KR" altLang="en-US" sz="900" b="0" dirty="0">
                        <a:solidFill>
                          <a:schemeClr val="tx1"/>
                        </a:solidFill>
                        <a:latin typeface="+mn-ea"/>
                        <a:ea typeface="+mn-ea"/>
                      </a:endParaRPr>
                    </a:p>
                  </a:txBody>
                  <a:tcPr marL="121920" marR="121920" marT="60960" marB="6096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0" dirty="0">
                          <a:solidFill>
                            <a:schemeClr val="tx1"/>
                          </a:solidFill>
                          <a:latin typeface="+mn-ea"/>
                          <a:ea typeface="+mn-ea"/>
                        </a:rPr>
                        <a:t>Writer.</a:t>
                      </a:r>
                      <a:endParaRPr lang="ko-KR" altLang="en-US" sz="900" b="0" dirty="0">
                        <a:solidFill>
                          <a:schemeClr val="tx1"/>
                        </a:solidFill>
                        <a:latin typeface="+mn-ea"/>
                        <a:ea typeface="+mn-ea"/>
                      </a:endParaRPr>
                    </a:p>
                  </a:txBody>
                  <a:tcPr marL="121920" marR="121920" marT="60960" marB="6096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latinLnBrk="1"/>
                      <a:endParaRPr lang="ko-KR" altLang="en-US" sz="900" b="0" dirty="0">
                        <a:solidFill>
                          <a:schemeClr val="tx1"/>
                        </a:solidFill>
                        <a:latin typeface="+mn-ea"/>
                        <a:ea typeface="+mn-ea"/>
                      </a:endParaRPr>
                    </a:p>
                  </a:txBody>
                  <a:tcPr marL="121920" marR="121920" marT="60960" marB="60960" anchor="ctr">
                    <a:lnL w="3175" cap="flat" cmpd="sng" algn="ctr">
                      <a:noFill/>
                      <a:prstDash val="solid"/>
                      <a:round/>
                      <a:headEnd type="none" w="med" len="med"/>
                      <a:tailEnd type="none" w="med" len="med"/>
                    </a:lnL>
                    <a:lnR w="952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bl>
          </a:graphicData>
        </a:graphic>
      </p:graphicFrame>
      <p:sp>
        <p:nvSpPr>
          <p:cNvPr id="19" name="텍스트 개체 틀 18"/>
          <p:cNvSpPr>
            <a:spLocks noGrp="1"/>
          </p:cNvSpPr>
          <p:nvPr>
            <p:ph type="body" sz="quarter" idx="10" hasCustomPrompt="1"/>
          </p:nvPr>
        </p:nvSpPr>
        <p:spPr>
          <a:xfrm>
            <a:off x="4114897" y="5793464"/>
            <a:ext cx="904165" cy="191631"/>
          </a:xfrm>
          <a:prstGeom prst="rect">
            <a:avLst/>
          </a:prstGeom>
        </p:spPr>
        <p:txBody>
          <a:bodyPr anchor="ctr" anchorCtr="0"/>
          <a:lstStyle>
            <a:lvl1pPr algn="r">
              <a:defRPr sz="800">
                <a:solidFill>
                  <a:schemeClr val="tx1">
                    <a:lumMod val="50000"/>
                    <a:lumOff val="50000"/>
                  </a:schemeClr>
                </a:solidFill>
              </a:defRPr>
            </a:lvl1pPr>
          </a:lstStyle>
          <a:p>
            <a:pPr lvl="0"/>
            <a:r>
              <a:rPr lang="ko-KR" altLang="en-US" dirty="0"/>
              <a:t>버전 정보 등록</a:t>
            </a:r>
          </a:p>
        </p:txBody>
      </p:sp>
      <p:sp>
        <p:nvSpPr>
          <p:cNvPr id="20" name="텍스트 개체 틀 18"/>
          <p:cNvSpPr>
            <a:spLocks noGrp="1"/>
          </p:cNvSpPr>
          <p:nvPr>
            <p:ph type="body" sz="quarter" idx="11" hasCustomPrompt="1"/>
          </p:nvPr>
        </p:nvSpPr>
        <p:spPr>
          <a:xfrm>
            <a:off x="6028930" y="5790052"/>
            <a:ext cx="900818" cy="191631"/>
          </a:xfrm>
          <a:prstGeom prst="rect">
            <a:avLst/>
          </a:prstGeom>
        </p:spPr>
        <p:txBody>
          <a:bodyPr anchor="ctr" anchorCtr="0"/>
          <a:lstStyle>
            <a:lvl1pPr algn="r">
              <a:defRPr sz="800">
                <a:solidFill>
                  <a:schemeClr val="tx1">
                    <a:lumMod val="50000"/>
                    <a:lumOff val="50000"/>
                  </a:schemeClr>
                </a:solidFill>
              </a:defRPr>
            </a:lvl1pPr>
          </a:lstStyle>
          <a:p>
            <a:pPr lvl="0"/>
            <a:r>
              <a:rPr lang="ko-KR" altLang="en-US" dirty="0"/>
              <a:t>최종작성일자</a:t>
            </a:r>
          </a:p>
        </p:txBody>
      </p:sp>
      <p:sp>
        <p:nvSpPr>
          <p:cNvPr id="21" name="텍스트 개체 틀 18"/>
          <p:cNvSpPr>
            <a:spLocks noGrp="1"/>
          </p:cNvSpPr>
          <p:nvPr>
            <p:ph type="body" sz="quarter" idx="12" hasCustomPrompt="1"/>
          </p:nvPr>
        </p:nvSpPr>
        <p:spPr>
          <a:xfrm>
            <a:off x="7939616" y="5790052"/>
            <a:ext cx="900819" cy="191631"/>
          </a:xfrm>
          <a:prstGeom prst="rect">
            <a:avLst/>
          </a:prstGeom>
        </p:spPr>
        <p:txBody>
          <a:bodyPr anchor="ctr" anchorCtr="0"/>
          <a:lstStyle>
            <a:lvl1pPr algn="r">
              <a:defRPr sz="800">
                <a:solidFill>
                  <a:schemeClr val="tx1">
                    <a:lumMod val="50000"/>
                    <a:lumOff val="50000"/>
                  </a:schemeClr>
                </a:solidFill>
              </a:defRPr>
            </a:lvl1pPr>
          </a:lstStyle>
          <a:p>
            <a:pPr lvl="0"/>
            <a:r>
              <a:rPr lang="ko-KR" altLang="en-US" dirty="0"/>
              <a:t>작성자 명</a:t>
            </a:r>
          </a:p>
        </p:txBody>
      </p:sp>
      <p:graphicFrame>
        <p:nvGraphicFramePr>
          <p:cNvPr id="2" name="표 1"/>
          <p:cNvGraphicFramePr>
            <a:graphicFrameLocks noGrp="1"/>
          </p:cNvGraphicFramePr>
          <p:nvPr userDrawn="1">
            <p:extLst>
              <p:ext uri="{D42A27DB-BD31-4B8C-83A1-F6EECF244321}">
                <p14:modId xmlns:p14="http://schemas.microsoft.com/office/powerpoint/2010/main" val="2757704702"/>
              </p:ext>
            </p:extLst>
          </p:nvPr>
        </p:nvGraphicFramePr>
        <p:xfrm>
          <a:off x="431372" y="495402"/>
          <a:ext cx="10570691" cy="487680"/>
        </p:xfrm>
        <a:graphic>
          <a:graphicData uri="http://schemas.openxmlformats.org/drawingml/2006/table">
            <a:tbl>
              <a:tblPr firstRow="1" bandRow="1">
                <a:tableStyleId>{5C22544A-7EE6-4342-B048-85BDC9FD1C3A}</a:tableStyleId>
              </a:tblPr>
              <a:tblGrid>
                <a:gridCol w="10570691">
                  <a:extLst>
                    <a:ext uri="{9D8B030D-6E8A-4147-A177-3AD203B41FA5}">
                      <a16:colId xmlns:a16="http://schemas.microsoft.com/office/drawing/2014/main" val="20000"/>
                    </a:ext>
                  </a:extLst>
                </a:gridCol>
              </a:tblGrid>
              <a:tr h="487680">
                <a:tc>
                  <a:txBody>
                    <a:bodyPr/>
                    <a:lstStyle/>
                    <a:p>
                      <a:pPr latinLnBrk="1"/>
                      <a:endParaRPr lang="ko-KR" altLang="en-US" sz="2400" dirty="0"/>
                    </a:p>
                  </a:txBody>
                  <a:tcPr marL="121920" marR="121920" marT="60960" marB="60960">
                    <a:lnL w="3175" cap="flat" cmpd="sng" algn="ctr">
                      <a:solidFill>
                        <a:schemeClr val="bg1">
                          <a:lumMod val="8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0000"/>
                  </a:ext>
                </a:extLst>
              </a:tr>
            </a:tbl>
          </a:graphicData>
        </a:graphic>
      </p:graphicFrame>
      <p:sp>
        <p:nvSpPr>
          <p:cNvPr id="7" name="제목 개체 틀 9"/>
          <p:cNvSpPr>
            <a:spLocks noGrp="1"/>
          </p:cNvSpPr>
          <p:nvPr>
            <p:ph type="title" hasCustomPrompt="1"/>
          </p:nvPr>
        </p:nvSpPr>
        <p:spPr>
          <a:xfrm>
            <a:off x="431372" y="218044"/>
            <a:ext cx="11425269" cy="849577"/>
          </a:xfrm>
          <a:prstGeom prst="rect">
            <a:avLst/>
          </a:prstGeom>
        </p:spPr>
        <p:txBody>
          <a:bodyPr vert="horz" lIns="91440" tIns="45720" rIns="91440" bIns="45720" rtlCol="0" anchor="ctr">
            <a:noAutofit/>
          </a:bodyPr>
          <a:lstStyle>
            <a:lvl1pPr>
              <a:defRPr sz="2800">
                <a:solidFill>
                  <a:schemeClr val="tx1"/>
                </a:solidFill>
              </a:defRPr>
            </a:lvl1pPr>
          </a:lstStyle>
          <a:p>
            <a:r>
              <a:rPr lang="ko-KR" altLang="en-US" dirty="0"/>
              <a:t>기획서 제목 입력</a:t>
            </a:r>
          </a:p>
        </p:txBody>
      </p:sp>
      <p:sp>
        <p:nvSpPr>
          <p:cNvPr id="8" name="Copyrights 2018  ©Petdoc.  All Rights Reserved.">
            <a:extLst>
              <a:ext uri="{FF2B5EF4-FFF2-40B4-BE49-F238E27FC236}">
                <a16:creationId xmlns:a16="http://schemas.microsoft.com/office/drawing/2014/main" id="{FD2F9934-9D0C-4E19-AE89-48CB9973F4AD}"/>
              </a:ext>
            </a:extLst>
          </p:cNvPr>
          <p:cNvSpPr txBox="1"/>
          <p:nvPr userDrawn="1"/>
        </p:nvSpPr>
        <p:spPr>
          <a:xfrm>
            <a:off x="5175792" y="6669360"/>
            <a:ext cx="1936428" cy="110351"/>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lvl1pPr defTabSz="503766">
              <a:lnSpc>
                <a:spcPct val="130000"/>
              </a:lnSpc>
              <a:defRPr sz="500">
                <a:solidFill>
                  <a:srgbClr val="AFA19E"/>
                </a:solidFill>
                <a:latin typeface="SF Pro Text Regular"/>
                <a:ea typeface="SF Pro Text Regular"/>
                <a:cs typeface="SF Pro Text Regular"/>
                <a:sym typeface="SF Pro Text Regular"/>
              </a:defRPr>
            </a:lvl1pPr>
          </a:lstStyle>
          <a:p>
            <a:r>
              <a:rPr sz="600" dirty="0">
                <a:solidFill>
                  <a:srgbClr val="8D95A0"/>
                </a:solidFill>
              </a:rPr>
              <a:t>Copyrights 201</a:t>
            </a:r>
            <a:r>
              <a:rPr lang="en-US" altLang="ko-KR" sz="600" dirty="0">
                <a:solidFill>
                  <a:srgbClr val="8D95A0"/>
                </a:solidFill>
              </a:rPr>
              <a:t>9</a:t>
            </a:r>
            <a:r>
              <a:rPr sz="600" dirty="0">
                <a:solidFill>
                  <a:srgbClr val="8D95A0"/>
                </a:solidFill>
              </a:rPr>
              <a:t>  ©</a:t>
            </a:r>
            <a:r>
              <a:rPr lang="en-US" altLang="ko-KR" sz="600" dirty="0">
                <a:solidFill>
                  <a:srgbClr val="8D95A0"/>
                </a:solidFill>
              </a:rPr>
              <a:t> </a:t>
            </a:r>
            <a:r>
              <a:rPr lang="en-US" altLang="ko-KR" sz="600" dirty="0">
                <a:solidFill>
                  <a:schemeClr val="bg2">
                    <a:lumMod val="50000"/>
                  </a:schemeClr>
                </a:solidFill>
              </a:rPr>
              <a:t>Your company name</a:t>
            </a:r>
            <a:r>
              <a:rPr sz="600" dirty="0">
                <a:solidFill>
                  <a:srgbClr val="8D95A0"/>
                </a:solidFill>
              </a:rPr>
              <a:t>.  All Rights Reserved.</a:t>
            </a:r>
          </a:p>
        </p:txBody>
      </p:sp>
      <p:sp>
        <p:nvSpPr>
          <p:cNvPr id="9" name="This report contains information that is confidential and proprietary to petdoc and is solely for the use of Petdoc personnel. No part of it may be used, circulated, quoted, or reproduced for distribution outside…">
            <a:extLst>
              <a:ext uri="{FF2B5EF4-FFF2-40B4-BE49-F238E27FC236}">
                <a16:creationId xmlns:a16="http://schemas.microsoft.com/office/drawing/2014/main" id="{04047FE0-99CA-4A25-A7D8-E3A981F3FFF0}"/>
              </a:ext>
            </a:extLst>
          </p:cNvPr>
          <p:cNvSpPr txBox="1"/>
          <p:nvPr userDrawn="1"/>
        </p:nvSpPr>
        <p:spPr>
          <a:xfrm>
            <a:off x="2895520" y="6113244"/>
            <a:ext cx="6496971" cy="230384"/>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p>
            <a:pPr algn="ctr" defTabSz="503766">
              <a:lnSpc>
                <a:spcPct val="130000"/>
              </a:lnSpc>
              <a:defRPr sz="500">
                <a:solidFill>
                  <a:srgbClr val="AFA19E"/>
                </a:solidFill>
                <a:latin typeface="SF Pro Text Regular"/>
                <a:ea typeface="SF Pro Text Regular"/>
                <a:cs typeface="SF Pro Text Regular"/>
                <a:sym typeface="SF Pro Text Regular"/>
              </a:defRPr>
            </a:pPr>
            <a:r>
              <a:rPr sz="600" dirty="0">
                <a:solidFill>
                  <a:srgbClr val="8D95A0"/>
                </a:solidFill>
              </a:rPr>
              <a:t>This report contains information that is confidential and proprietary to petdoc and is solely for the use of Petdoc personnel. No part of it may be used, circulated, quoted, or reproduced for distribution outside</a:t>
            </a:r>
            <a:endParaRPr lang="en-US" sz="600" dirty="0">
              <a:solidFill>
                <a:srgbClr val="8D95A0"/>
              </a:solidFill>
            </a:endParaRPr>
          </a:p>
          <a:p>
            <a:pPr algn="ctr" defTabSz="503766">
              <a:lnSpc>
                <a:spcPct val="130000"/>
              </a:lnSpc>
              <a:defRPr sz="500">
                <a:solidFill>
                  <a:srgbClr val="AFA19E"/>
                </a:solidFill>
                <a:latin typeface="SF Pro Text Regular"/>
                <a:ea typeface="SF Pro Text Regular"/>
                <a:cs typeface="SF Pro Text Regular"/>
                <a:sym typeface="SF Pro Text Regular"/>
              </a:defRPr>
            </a:pPr>
            <a:r>
              <a:rPr lang="en-US" sz="600" dirty="0">
                <a:solidFill>
                  <a:schemeClr val="bg2">
                    <a:lumMod val="50000"/>
                  </a:schemeClr>
                </a:solidFill>
              </a:rPr>
              <a:t>Your company name</a:t>
            </a:r>
            <a:r>
              <a:rPr lang="en-US" sz="600" dirty="0">
                <a:solidFill>
                  <a:srgbClr val="8D95A0"/>
                </a:solidFill>
              </a:rPr>
              <a:t>. If you are not the intended recipient of this report, you are hereby notified that the use, circulation, quoting, or reproducing of this report is strictly prohibited and may be unlawful.</a:t>
            </a:r>
          </a:p>
        </p:txBody>
      </p:sp>
    </p:spTree>
    <p:extLst>
      <p:ext uri="{BB962C8B-B14F-4D97-AF65-F5344CB8AC3E}">
        <p14:creationId xmlns:p14="http://schemas.microsoft.com/office/powerpoint/2010/main" val="170183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graphicFrame>
        <p:nvGraphicFramePr>
          <p:cNvPr id="4" name="표 3">
            <a:extLst>
              <a:ext uri="{FF2B5EF4-FFF2-40B4-BE49-F238E27FC236}">
                <a16:creationId xmlns:a16="http://schemas.microsoft.com/office/drawing/2014/main" id="{B42A6570-5196-43DE-85B2-428460B9C59C}"/>
              </a:ext>
            </a:extLst>
          </p:cNvPr>
          <p:cNvGraphicFramePr>
            <a:graphicFrameLocks noGrp="1"/>
          </p:cNvGraphicFramePr>
          <p:nvPr userDrawn="1">
            <p:extLst>
              <p:ext uri="{D42A27DB-BD31-4B8C-83A1-F6EECF244321}">
                <p14:modId xmlns:p14="http://schemas.microsoft.com/office/powerpoint/2010/main" val="1661613928"/>
              </p:ext>
            </p:extLst>
          </p:nvPr>
        </p:nvGraphicFramePr>
        <p:xfrm>
          <a:off x="431372" y="495402"/>
          <a:ext cx="10570691" cy="487680"/>
        </p:xfrm>
        <a:graphic>
          <a:graphicData uri="http://schemas.openxmlformats.org/drawingml/2006/table">
            <a:tbl>
              <a:tblPr firstRow="1" bandRow="1">
                <a:tableStyleId>{5C22544A-7EE6-4342-B048-85BDC9FD1C3A}</a:tableStyleId>
              </a:tblPr>
              <a:tblGrid>
                <a:gridCol w="10570691">
                  <a:extLst>
                    <a:ext uri="{9D8B030D-6E8A-4147-A177-3AD203B41FA5}">
                      <a16:colId xmlns:a16="http://schemas.microsoft.com/office/drawing/2014/main" val="20000"/>
                    </a:ext>
                  </a:extLst>
                </a:gridCol>
              </a:tblGrid>
              <a:tr h="487680">
                <a:tc>
                  <a:txBody>
                    <a:bodyPr/>
                    <a:lstStyle/>
                    <a:p>
                      <a:pPr latinLnBrk="1"/>
                      <a:endParaRPr lang="ko-KR" altLang="en-US" sz="2400" dirty="0"/>
                    </a:p>
                  </a:txBody>
                  <a:tcPr marL="121920" marR="121920" marT="60960" marB="60960">
                    <a:lnL w="3175" cap="flat" cmpd="sng" algn="ctr">
                      <a:solidFill>
                        <a:schemeClr val="bg1">
                          <a:lumMod val="8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0000"/>
                  </a:ext>
                </a:extLst>
              </a:tr>
            </a:tbl>
          </a:graphicData>
        </a:graphic>
      </p:graphicFrame>
      <p:sp>
        <p:nvSpPr>
          <p:cNvPr id="5" name="제목 개체 틀 9">
            <a:extLst>
              <a:ext uri="{FF2B5EF4-FFF2-40B4-BE49-F238E27FC236}">
                <a16:creationId xmlns:a16="http://schemas.microsoft.com/office/drawing/2014/main" id="{45E6D0DC-F064-4EBA-906A-BF1306784A62}"/>
              </a:ext>
            </a:extLst>
          </p:cNvPr>
          <p:cNvSpPr>
            <a:spLocks noGrp="1"/>
          </p:cNvSpPr>
          <p:nvPr>
            <p:ph type="title" hasCustomPrompt="1"/>
          </p:nvPr>
        </p:nvSpPr>
        <p:spPr>
          <a:xfrm>
            <a:off x="452672" y="371730"/>
            <a:ext cx="11425269" cy="611352"/>
          </a:xfrm>
          <a:prstGeom prst="rect">
            <a:avLst/>
          </a:prstGeom>
        </p:spPr>
        <p:txBody>
          <a:bodyPr vert="horz" lIns="91440" tIns="45720" rIns="91440" bIns="45720" rtlCol="0" anchor="ctr">
            <a:noAutofit/>
          </a:bodyPr>
          <a:lstStyle>
            <a:lvl1pPr>
              <a:defRPr sz="2800">
                <a:solidFill>
                  <a:schemeClr val="tx1"/>
                </a:solidFill>
              </a:defRPr>
            </a:lvl1pPr>
          </a:lstStyle>
          <a:p>
            <a:r>
              <a:rPr lang="ko-KR" altLang="en-US" dirty="0"/>
              <a:t>자유양식 페이지</a:t>
            </a:r>
          </a:p>
        </p:txBody>
      </p:sp>
    </p:spTree>
    <p:extLst>
      <p:ext uri="{BB962C8B-B14F-4D97-AF65-F5344CB8AC3E}">
        <p14:creationId xmlns:p14="http://schemas.microsoft.com/office/powerpoint/2010/main" val="2156045409"/>
      </p:ext>
    </p:extLst>
  </p:cSld>
  <p:clrMapOvr>
    <a:masterClrMapping/>
  </p:clrMapOvr>
  <p:hf hdr="0" ftr="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사용자 지정 레이아웃">
    <p:spTree>
      <p:nvGrpSpPr>
        <p:cNvPr id="1" name=""/>
        <p:cNvGrpSpPr/>
        <p:nvPr/>
      </p:nvGrpSpPr>
      <p:grpSpPr>
        <a:xfrm>
          <a:off x="0" y="0"/>
          <a:ext cx="0" cy="0"/>
          <a:chOff x="0" y="0"/>
          <a:chExt cx="0" cy="0"/>
        </a:xfrm>
      </p:grpSpPr>
      <p:sp>
        <p:nvSpPr>
          <p:cNvPr id="4" name="제목 개체 틀 9"/>
          <p:cNvSpPr>
            <a:spLocks noGrp="1"/>
          </p:cNvSpPr>
          <p:nvPr>
            <p:ph type="title" hasCustomPrompt="1"/>
          </p:nvPr>
        </p:nvSpPr>
        <p:spPr>
          <a:xfrm>
            <a:off x="431372" y="2286628"/>
            <a:ext cx="11425269" cy="849577"/>
          </a:xfrm>
          <a:prstGeom prst="rect">
            <a:avLst/>
          </a:prstGeom>
        </p:spPr>
        <p:txBody>
          <a:bodyPr vert="horz" lIns="91440" tIns="45720" rIns="91440" bIns="45720" rtlCol="0" anchor="ctr">
            <a:noAutofit/>
          </a:bodyPr>
          <a:lstStyle>
            <a:lvl1pPr algn="ctr">
              <a:defRPr sz="2800" baseline="0">
                <a:solidFill>
                  <a:schemeClr val="tx1"/>
                </a:solidFill>
              </a:defRPr>
            </a:lvl1pPr>
          </a:lstStyle>
          <a:p>
            <a:r>
              <a:rPr lang="ko-KR" altLang="en-US" dirty="0"/>
              <a:t>메뉴 그룹 타이틀 명 작성</a:t>
            </a:r>
          </a:p>
        </p:txBody>
      </p:sp>
      <p:cxnSp>
        <p:nvCxnSpPr>
          <p:cNvPr id="6" name="직선 연결선 5"/>
          <p:cNvCxnSpPr/>
          <p:nvPr userDrawn="1"/>
        </p:nvCxnSpPr>
        <p:spPr>
          <a:xfrm>
            <a:off x="1687374" y="3236979"/>
            <a:ext cx="8953804"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직선 연결선 9"/>
          <p:cNvCxnSpPr/>
          <p:nvPr userDrawn="1"/>
        </p:nvCxnSpPr>
        <p:spPr>
          <a:xfrm>
            <a:off x="1687374" y="2180861"/>
            <a:ext cx="8953804"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2" name="텍스트 개체 틀 18"/>
          <p:cNvSpPr>
            <a:spLocks noGrp="1"/>
          </p:cNvSpPr>
          <p:nvPr>
            <p:ph type="body" sz="quarter" idx="10" hasCustomPrompt="1"/>
          </p:nvPr>
        </p:nvSpPr>
        <p:spPr>
          <a:xfrm>
            <a:off x="1687373" y="3332989"/>
            <a:ext cx="8953804" cy="672075"/>
          </a:xfrm>
          <a:prstGeom prst="rect">
            <a:avLst/>
          </a:prstGeom>
        </p:spPr>
        <p:txBody>
          <a:bodyPr anchor="t" anchorCtr="0"/>
          <a:lstStyle>
            <a:lvl1pPr algn="ctr">
              <a:defRPr sz="900" baseline="0">
                <a:solidFill>
                  <a:schemeClr val="bg1">
                    <a:lumMod val="50000"/>
                  </a:schemeClr>
                </a:solidFill>
              </a:defRPr>
            </a:lvl1pPr>
          </a:lstStyle>
          <a:p>
            <a:pPr lvl="0"/>
            <a:r>
              <a:rPr lang="ko-KR" altLang="en-US" dirty="0"/>
              <a:t>메뉴 그룹 하위 </a:t>
            </a:r>
            <a:r>
              <a:rPr lang="en-US" altLang="ko-KR" dirty="0"/>
              <a:t>Depth</a:t>
            </a:r>
            <a:r>
              <a:rPr lang="ko-KR" altLang="en-US" dirty="0"/>
              <a:t>에 대한 개략적인 수록내용 서술</a:t>
            </a:r>
            <a:r>
              <a:rPr lang="en-US" altLang="ko-KR" dirty="0"/>
              <a:t>.</a:t>
            </a:r>
            <a:endParaRPr lang="ko-KR" altLang="en-US" dirty="0"/>
          </a:p>
        </p:txBody>
      </p:sp>
    </p:spTree>
    <p:extLst>
      <p:ext uri="{BB962C8B-B14F-4D97-AF65-F5344CB8AC3E}">
        <p14:creationId xmlns:p14="http://schemas.microsoft.com/office/powerpoint/2010/main" val="19503024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escription">
    <p:spTree>
      <p:nvGrpSpPr>
        <p:cNvPr id="1" name=""/>
        <p:cNvGrpSpPr/>
        <p:nvPr/>
      </p:nvGrpSpPr>
      <p:grpSpPr>
        <a:xfrm>
          <a:off x="0" y="0"/>
          <a:ext cx="0" cy="0"/>
          <a:chOff x="0" y="0"/>
          <a:chExt cx="0" cy="0"/>
        </a:xfrm>
      </p:grpSpPr>
      <p:graphicFrame>
        <p:nvGraphicFramePr>
          <p:cNvPr id="2" name="표 1"/>
          <p:cNvGraphicFramePr>
            <a:graphicFrameLocks noGrp="1"/>
          </p:cNvGraphicFramePr>
          <p:nvPr userDrawn="1">
            <p:extLst>
              <p:ext uri="{D42A27DB-BD31-4B8C-83A1-F6EECF244321}">
                <p14:modId xmlns:p14="http://schemas.microsoft.com/office/powerpoint/2010/main" val="3247006672"/>
              </p:ext>
            </p:extLst>
          </p:nvPr>
        </p:nvGraphicFramePr>
        <p:xfrm>
          <a:off x="47328" y="60081"/>
          <a:ext cx="12095665" cy="6399685"/>
        </p:xfrm>
        <a:graphic>
          <a:graphicData uri="http://schemas.openxmlformats.org/drawingml/2006/table">
            <a:tbl>
              <a:tblPr firstRow="1" bandRow="1">
                <a:tableStyleId>{5C22544A-7EE6-4342-B048-85BDC9FD1C3A}</a:tableStyleId>
              </a:tblPr>
              <a:tblGrid>
                <a:gridCol w="1152128">
                  <a:extLst>
                    <a:ext uri="{9D8B030D-6E8A-4147-A177-3AD203B41FA5}">
                      <a16:colId xmlns:a16="http://schemas.microsoft.com/office/drawing/2014/main" val="20000"/>
                    </a:ext>
                  </a:extLst>
                </a:gridCol>
                <a:gridCol w="2976331">
                  <a:extLst>
                    <a:ext uri="{9D8B030D-6E8A-4147-A177-3AD203B41FA5}">
                      <a16:colId xmlns:a16="http://schemas.microsoft.com/office/drawing/2014/main" val="20001"/>
                    </a:ext>
                  </a:extLst>
                </a:gridCol>
                <a:gridCol w="1055397">
                  <a:extLst>
                    <a:ext uri="{9D8B030D-6E8A-4147-A177-3AD203B41FA5}">
                      <a16:colId xmlns:a16="http://schemas.microsoft.com/office/drawing/2014/main" val="20002"/>
                    </a:ext>
                  </a:extLst>
                </a:gridCol>
                <a:gridCol w="3361093">
                  <a:extLst>
                    <a:ext uri="{9D8B030D-6E8A-4147-A177-3AD203B41FA5}">
                      <a16:colId xmlns:a16="http://schemas.microsoft.com/office/drawing/2014/main" val="20003"/>
                    </a:ext>
                  </a:extLst>
                </a:gridCol>
                <a:gridCol w="2370770">
                  <a:extLst>
                    <a:ext uri="{9D8B030D-6E8A-4147-A177-3AD203B41FA5}">
                      <a16:colId xmlns:a16="http://schemas.microsoft.com/office/drawing/2014/main" val="20004"/>
                    </a:ext>
                  </a:extLst>
                </a:gridCol>
                <a:gridCol w="555955">
                  <a:extLst>
                    <a:ext uri="{9D8B030D-6E8A-4147-A177-3AD203B41FA5}">
                      <a16:colId xmlns:a16="http://schemas.microsoft.com/office/drawing/2014/main" val="20006"/>
                    </a:ext>
                  </a:extLst>
                </a:gridCol>
                <a:gridCol w="623991">
                  <a:extLst>
                    <a:ext uri="{9D8B030D-6E8A-4147-A177-3AD203B41FA5}">
                      <a16:colId xmlns:a16="http://schemas.microsoft.com/office/drawing/2014/main" val="20007"/>
                    </a:ext>
                  </a:extLst>
                </a:gridCol>
              </a:tblGrid>
              <a:tr h="0">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000" baseline="0" dirty="0">
                          <a:solidFill>
                            <a:schemeClr val="tx1"/>
                          </a:solidFill>
                          <a:latin typeface="+mn-ea"/>
                          <a:ea typeface="+mn-ea"/>
                        </a:rPr>
                        <a:t>Page Title.</a:t>
                      </a:r>
                      <a:endParaRPr lang="ko-KR" altLang="en-US" sz="1000" dirty="0">
                        <a:solidFill>
                          <a:schemeClr val="tx1"/>
                        </a:solidFill>
                        <a:latin typeface="+mn-ea"/>
                        <a:ea typeface="+mn-ea"/>
                      </a:endParaRPr>
                    </a:p>
                  </a:txBody>
                  <a:tcPr marL="121920" marR="121920" marT="60960" marB="60960" anchor="ctr">
                    <a:lnB w="3175"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latinLnBrk="1"/>
                      <a:endParaRPr lang="ko-KR" altLang="en-US" sz="1000" dirty="0">
                        <a:solidFill>
                          <a:schemeClr val="tx1"/>
                        </a:solidFill>
                        <a:latin typeface="+mn-ea"/>
                        <a:ea typeface="+mn-ea"/>
                      </a:endParaRPr>
                    </a:p>
                  </a:txBody>
                  <a:tcPr marL="121920" marR="121920" marT="60960" marB="60960" anchor="ctr">
                    <a:lnB w="3175" cap="flat" cmpd="sng" algn="ctr">
                      <a:solidFill>
                        <a:schemeClr val="bg1">
                          <a:lumMod val="85000"/>
                        </a:schemeClr>
                      </a:solidFill>
                      <a:prstDash val="solid"/>
                      <a:round/>
                      <a:headEnd type="none" w="med" len="med"/>
                      <a:tailEnd type="none" w="med" len="med"/>
                    </a:lnB>
                    <a:no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000" baseline="0" dirty="0">
                          <a:solidFill>
                            <a:schemeClr val="tx1"/>
                          </a:solidFill>
                          <a:latin typeface="+mn-ea"/>
                          <a:ea typeface="+mn-ea"/>
                        </a:rPr>
                        <a:t>Group Title.</a:t>
                      </a:r>
                      <a:endParaRPr lang="ko-KR" altLang="en-US" sz="1000" dirty="0">
                        <a:solidFill>
                          <a:schemeClr val="tx1"/>
                        </a:solidFill>
                        <a:latin typeface="+mn-ea"/>
                        <a:ea typeface="+mn-ea"/>
                      </a:endParaRPr>
                    </a:p>
                  </a:txBody>
                  <a:tcPr marL="121920" marR="121920" marT="60960" marB="60960" anchor="ctr">
                    <a:lnB w="3175"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latinLnBrk="1"/>
                      <a:endParaRPr lang="ko-KR" altLang="en-US" sz="1000" dirty="0">
                        <a:solidFill>
                          <a:schemeClr val="tx1"/>
                        </a:solidFill>
                        <a:latin typeface="+mn-ea"/>
                        <a:ea typeface="+mn-ea"/>
                      </a:endParaRPr>
                    </a:p>
                  </a:txBody>
                  <a:tcPr marL="121920" marR="121920" marT="60960" marB="60960" anchor="ctr">
                    <a:lnR w="3175" cap="flat" cmpd="sng" algn="ctr">
                      <a:solidFill>
                        <a:schemeClr val="bg1">
                          <a:lumMod val="85000"/>
                        </a:schemeClr>
                      </a:solidFill>
                      <a:prstDash val="solid"/>
                      <a:round/>
                      <a:headEnd type="none" w="med" len="med"/>
                      <a:tailEnd type="none" w="med" len="med"/>
                    </a:lnR>
                    <a:lnB w="3175" cap="flat" cmpd="sng" algn="ctr">
                      <a:solidFill>
                        <a:schemeClr val="bg1">
                          <a:lumMod val="85000"/>
                        </a:schemeClr>
                      </a:solidFill>
                      <a:prstDash val="solid"/>
                      <a:round/>
                      <a:headEnd type="none" w="med" len="med"/>
                      <a:tailEnd type="none" w="med" len="med"/>
                    </a:lnB>
                    <a:no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000" b="1" dirty="0">
                          <a:solidFill>
                            <a:schemeClr val="tx1"/>
                          </a:solidFill>
                          <a:latin typeface="+mn-ea"/>
                          <a:ea typeface="+mn-ea"/>
                        </a:rPr>
                        <a:t>Description.</a:t>
                      </a:r>
                      <a:endParaRPr lang="ko-KR" altLang="en-US" sz="1000" b="1" dirty="0">
                        <a:solidFill>
                          <a:schemeClr val="tx1"/>
                        </a:solidFill>
                        <a:latin typeface="+mn-ea"/>
                        <a:ea typeface="+mn-ea"/>
                      </a:endParaRPr>
                    </a:p>
                  </a:txBody>
                  <a:tcPr marL="121920" marR="121920" marT="60960" marB="60960" anchor="ctr">
                    <a:lnL w="3175" cap="flat" cmpd="sng" algn="ctr">
                      <a:solidFill>
                        <a:schemeClr val="bg1">
                          <a:lumMod val="85000"/>
                        </a:schemeClr>
                      </a:solidFill>
                      <a:prstDash val="solid"/>
                      <a:round/>
                      <a:headEnd type="none" w="med" len="med"/>
                      <a:tailEnd type="none" w="med" len="med"/>
                    </a:lnL>
                    <a:lnB w="3175"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000" dirty="0">
                          <a:solidFill>
                            <a:schemeClr val="tx1"/>
                          </a:solidFill>
                          <a:latin typeface="+mn-ea"/>
                          <a:ea typeface="+mn-ea"/>
                        </a:rPr>
                        <a:t>Page.</a:t>
                      </a:r>
                      <a:endParaRPr lang="ko-KR" altLang="en-US" sz="1000" dirty="0">
                        <a:solidFill>
                          <a:schemeClr val="tx1"/>
                        </a:solidFill>
                        <a:latin typeface="+mn-ea"/>
                        <a:ea typeface="+mn-ea"/>
                      </a:endParaRPr>
                    </a:p>
                  </a:txBody>
                  <a:tcPr marL="121920" marR="121920" marT="60960" marB="60960" anchor="ctr">
                    <a:lnB w="3175"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marL="0" marR="0" indent="0" algn="r" defTabSz="914400" rtl="0" eaLnBrk="1" fontAlgn="auto" latinLnBrk="1" hangingPunct="1">
                        <a:lnSpc>
                          <a:spcPct val="100000"/>
                        </a:lnSpc>
                        <a:spcBef>
                          <a:spcPts val="0"/>
                        </a:spcBef>
                        <a:spcAft>
                          <a:spcPts val="0"/>
                        </a:spcAft>
                        <a:buClrTx/>
                        <a:buSzTx/>
                        <a:buFontTx/>
                        <a:buNone/>
                        <a:tabLst/>
                        <a:defRPr/>
                      </a:pPr>
                      <a:endParaRPr lang="ko-KR" altLang="en-US" sz="1200" dirty="0">
                        <a:solidFill>
                          <a:schemeClr val="tx1"/>
                        </a:solidFill>
                        <a:latin typeface="+mn-ea"/>
                        <a:ea typeface="+mn-ea"/>
                      </a:endParaRPr>
                    </a:p>
                  </a:txBody>
                  <a:tcPr marL="121920" marR="121920" marT="60960" marB="60960" anchor="ctr">
                    <a:lnB w="317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0000"/>
                  </a:ext>
                </a:extLst>
              </a:tr>
              <a:tr h="6094885">
                <a:tc gridSpan="4">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900" dirty="0">
                        <a:solidFill>
                          <a:schemeClr val="tx1"/>
                        </a:solidFill>
                        <a:latin typeface="+mn-ea"/>
                        <a:ea typeface="+mn-ea"/>
                      </a:endParaRPr>
                    </a:p>
                  </a:txBody>
                  <a:tcPr anchor="ctr">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noFill/>
                  </a:tcPr>
                </a:tc>
                <a:tc hMerge="1">
                  <a:txBody>
                    <a:bodyPr/>
                    <a:lstStyle/>
                    <a:p>
                      <a:pPr latinLnBrk="1"/>
                      <a:endParaRPr lang="ko-KR" altLang="en-US" sz="900" dirty="0">
                        <a:solidFill>
                          <a:schemeClr val="tx1"/>
                        </a:solidFill>
                        <a:latin typeface="+mn-ea"/>
                        <a:ea typeface="+mn-ea"/>
                      </a:endParaRPr>
                    </a:p>
                  </a:txBody>
                  <a:tcPr anchor="ctr">
                    <a:solidFill>
                      <a:schemeClr val="bg1">
                        <a:lumMod val="95000"/>
                      </a:schemeClr>
                    </a:solidFill>
                  </a:tcPr>
                </a:tc>
                <a:tc hMerge="1">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900" dirty="0">
                        <a:solidFill>
                          <a:schemeClr val="tx1"/>
                        </a:solidFill>
                        <a:latin typeface="+mn-ea"/>
                        <a:ea typeface="+mn-ea"/>
                      </a:endParaRPr>
                    </a:p>
                  </a:txBody>
                  <a:tcPr anchor="ctr">
                    <a:solidFill>
                      <a:schemeClr val="bg1">
                        <a:lumMod val="95000"/>
                      </a:schemeClr>
                    </a:solidFill>
                  </a:tcPr>
                </a:tc>
                <a:tc hMerge="1">
                  <a:txBody>
                    <a:bodyPr/>
                    <a:lstStyle/>
                    <a:p>
                      <a:pPr latinLnBrk="1"/>
                      <a:endParaRPr lang="ko-KR" altLang="en-US" sz="900" dirty="0">
                        <a:solidFill>
                          <a:schemeClr val="tx1"/>
                        </a:solidFill>
                        <a:latin typeface="+mn-ea"/>
                        <a:ea typeface="+mn-ea"/>
                      </a:endParaRPr>
                    </a:p>
                  </a:txBody>
                  <a:tcPr anchor="ctr">
                    <a:solidFill>
                      <a:schemeClr val="bg1">
                        <a:lumMod val="95000"/>
                      </a:schemeClr>
                    </a:solidFill>
                  </a:tcPr>
                </a:tc>
                <a:tc gridSpan="3">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1200" dirty="0">
                        <a:solidFill>
                          <a:schemeClr val="tx1"/>
                        </a:solidFill>
                        <a:latin typeface="+mn-ea"/>
                        <a:ea typeface="+mn-ea"/>
                      </a:endParaRPr>
                    </a:p>
                  </a:txBody>
                  <a:tcPr marL="121920" marR="121920" marT="60960" marB="60960" anchor="ctr">
                    <a:lnL w="3175" cap="flat" cmpd="sng" algn="ctr">
                      <a:solidFill>
                        <a:schemeClr val="bg1">
                          <a:lumMod val="85000"/>
                        </a:schemeClr>
                      </a:solidFill>
                      <a:prstDash val="solid"/>
                      <a:round/>
                      <a:headEnd type="none" w="med" len="med"/>
                      <a:tailEnd type="none" w="med" len="med"/>
                    </a:lnL>
                    <a:lnT w="3175" cap="flat" cmpd="sng" algn="ctr">
                      <a:solidFill>
                        <a:schemeClr val="bg1">
                          <a:lumMod val="85000"/>
                        </a:schemeClr>
                      </a:solidFill>
                      <a:prstDash val="solid"/>
                      <a:round/>
                      <a:headEnd type="none" w="med" len="med"/>
                      <a:tailEnd type="none" w="med" len="med"/>
                    </a:lnT>
                    <a:noFill/>
                  </a:tcPr>
                </a:tc>
                <a:tc hMerge="1">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900" dirty="0">
                        <a:solidFill>
                          <a:schemeClr val="tx1"/>
                        </a:solidFill>
                        <a:latin typeface="+mn-ea"/>
                        <a:ea typeface="+mn-ea"/>
                      </a:endParaRPr>
                    </a:p>
                  </a:txBody>
                  <a:tcPr anchor="ctr">
                    <a:solidFill>
                      <a:schemeClr val="bg1">
                        <a:lumMod val="95000"/>
                      </a:schemeClr>
                    </a:solidFill>
                  </a:tcPr>
                </a:tc>
                <a:tc hMerge="1">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900" dirty="0">
                        <a:solidFill>
                          <a:schemeClr val="tx1"/>
                        </a:solidFill>
                        <a:latin typeface="+mn-ea"/>
                        <a:ea typeface="+mn-ea"/>
                      </a:endParaRPr>
                    </a:p>
                  </a:txBody>
                  <a:tcPr anchor="ctr">
                    <a:solidFill>
                      <a:schemeClr val="bg1">
                        <a:lumMod val="95000"/>
                      </a:schemeClr>
                    </a:solidFill>
                  </a:tcPr>
                </a:tc>
                <a:extLst>
                  <a:ext uri="{0D108BD9-81ED-4DB2-BD59-A6C34878D82A}">
                    <a16:rowId xmlns:a16="http://schemas.microsoft.com/office/drawing/2014/main" val="10002"/>
                  </a:ext>
                </a:extLst>
              </a:tr>
            </a:tbl>
          </a:graphicData>
        </a:graphic>
      </p:graphicFrame>
      <p:sp>
        <p:nvSpPr>
          <p:cNvPr id="22" name="텍스트 개체 틀 18"/>
          <p:cNvSpPr>
            <a:spLocks noGrp="1"/>
          </p:cNvSpPr>
          <p:nvPr>
            <p:ph type="body" sz="quarter" idx="10" hasCustomPrompt="1"/>
          </p:nvPr>
        </p:nvSpPr>
        <p:spPr>
          <a:xfrm>
            <a:off x="1199457" y="110748"/>
            <a:ext cx="2965331" cy="221025"/>
          </a:xfrm>
          <a:prstGeom prst="rect">
            <a:avLst/>
          </a:prstGeom>
        </p:spPr>
        <p:txBody>
          <a:bodyPr anchor="ctr" anchorCtr="0"/>
          <a:lstStyle>
            <a:lvl1pPr algn="l">
              <a:defRPr sz="900">
                <a:solidFill>
                  <a:schemeClr val="tx1">
                    <a:lumMod val="50000"/>
                    <a:lumOff val="50000"/>
                  </a:schemeClr>
                </a:solidFill>
                <a:latin typeface="+mn-ea"/>
                <a:ea typeface="+mn-ea"/>
              </a:defRPr>
            </a:lvl1pPr>
          </a:lstStyle>
          <a:p>
            <a:pPr lvl="0"/>
            <a:r>
              <a:rPr lang="ko-KR" altLang="en-US" dirty="0"/>
              <a:t>페이지 명 작성</a:t>
            </a:r>
          </a:p>
        </p:txBody>
      </p:sp>
      <p:sp>
        <p:nvSpPr>
          <p:cNvPr id="23" name="텍스트 개체 틀 18"/>
          <p:cNvSpPr>
            <a:spLocks noGrp="1"/>
          </p:cNvSpPr>
          <p:nvPr>
            <p:ph type="body" sz="quarter" idx="11" hasCustomPrompt="1"/>
          </p:nvPr>
        </p:nvSpPr>
        <p:spPr>
          <a:xfrm>
            <a:off x="5231904" y="110748"/>
            <a:ext cx="3329469" cy="221025"/>
          </a:xfrm>
          <a:prstGeom prst="rect">
            <a:avLst/>
          </a:prstGeom>
        </p:spPr>
        <p:txBody>
          <a:bodyPr anchor="ctr" anchorCtr="0"/>
          <a:lstStyle>
            <a:lvl1pPr algn="l">
              <a:defRPr sz="900">
                <a:solidFill>
                  <a:schemeClr val="tx1">
                    <a:lumMod val="50000"/>
                    <a:lumOff val="50000"/>
                  </a:schemeClr>
                </a:solidFill>
                <a:latin typeface="+mn-ea"/>
                <a:ea typeface="+mn-ea"/>
              </a:defRPr>
            </a:lvl1pPr>
          </a:lstStyle>
          <a:p>
            <a:pPr lvl="0"/>
            <a:r>
              <a:rPr lang="ko-KR" altLang="en-US" dirty="0"/>
              <a:t>그룹 타이틀 명 작성</a:t>
            </a:r>
          </a:p>
        </p:txBody>
      </p:sp>
    </p:spTree>
    <p:extLst>
      <p:ext uri="{BB962C8B-B14F-4D97-AF65-F5344CB8AC3E}">
        <p14:creationId xmlns:p14="http://schemas.microsoft.com/office/powerpoint/2010/main" val="237732076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52684482"/>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665" r:id="rId3"/>
    <p:sldLayoutId id="2147483650" r:id="rId4"/>
  </p:sldLayoutIdLst>
  <p:hf hdr="0" ftr="0" dt="0"/>
  <p:txStyles>
    <p:titleStyle>
      <a:lvl1pPr algn="l" defTabSz="914400" rtl="0" eaLnBrk="1" latinLnBrk="1" hangingPunct="1">
        <a:spcBef>
          <a:spcPct val="0"/>
        </a:spcBef>
        <a:buNone/>
        <a:defRPr sz="3000" kern="1200">
          <a:solidFill>
            <a:schemeClr val="tx1"/>
          </a:solidFill>
          <a:latin typeface="+mj-lt"/>
          <a:ea typeface="+mj-ea"/>
          <a:cs typeface="+mj-cs"/>
        </a:defRPr>
      </a:lvl1pPr>
    </p:titleStyle>
    <p:bodyStyle>
      <a:lvl1pPr marL="0" indent="0" algn="l" defTabSz="914400" rtl="0" eaLnBrk="1" latinLnBrk="1" hangingPunct="1">
        <a:spcBef>
          <a:spcPct val="20000"/>
        </a:spcBef>
        <a:buFont typeface="Arial" pitchFamily="34" charset="0"/>
        <a:buNone/>
        <a:defRPr sz="1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pPr marL="0" lvl="0" indent="0" algn="l" defTabSz="914400" rtl="0" eaLnBrk="1" latinLnBrk="1" hangingPunct="1">
              <a:lnSpc>
                <a:spcPct val="100000"/>
              </a:lnSpc>
              <a:spcBef>
                <a:spcPct val="0"/>
              </a:spcBef>
              <a:spcAft>
                <a:spcPts val="0"/>
              </a:spcAft>
              <a:buNone/>
              <a:defRPr/>
            </a:pPr>
            <a:r>
              <a:rPr kumimoji="0" lang="ko-KR" altLang="en-US" sz="2800" b="0" i="0" u="none" strike="noStrike" kern="1200" cap="none" spc="0" normalizeH="0" baseline="0">
                <a:solidFill>
                  <a:srgbClr val="000000"/>
                </a:solidFill>
                <a:latin typeface="맑은 고딕"/>
                <a:ea typeface="맑은 고딕"/>
                <a:cs typeface="맑은 고딕"/>
              </a:rPr>
              <a:t>이벤트 모아</a:t>
            </a:r>
            <a:r>
              <a:rPr lang="ko-KR" altLang="en-US"/>
              <a:t> </a:t>
            </a:r>
          </a:p>
        </p:txBody>
      </p:sp>
      <p:sp>
        <p:nvSpPr>
          <p:cNvPr id="3" name="텍스트 개체 틀 2"/>
          <p:cNvSpPr>
            <a:spLocks noGrp="1"/>
          </p:cNvSpPr>
          <p:nvPr>
            <p:ph type="body" sz="quarter" idx="10"/>
          </p:nvPr>
        </p:nvSpPr>
        <p:spPr/>
        <p:txBody>
          <a:bodyPr/>
          <a:lstStyle/>
          <a:p>
            <a:pPr lvl="0">
              <a:defRPr/>
            </a:pPr>
            <a:r>
              <a:rPr lang="en-US" altLang="ko-KR">
                <a:solidFill>
                  <a:schemeClr val="tx1"/>
                </a:solidFill>
              </a:rPr>
              <a:t>0.0</a:t>
            </a:r>
            <a:endParaRPr lang="ko-KR" altLang="en-US">
              <a:solidFill>
                <a:schemeClr val="tx1"/>
              </a:solidFill>
            </a:endParaRPr>
          </a:p>
        </p:txBody>
      </p:sp>
      <p:sp>
        <p:nvSpPr>
          <p:cNvPr id="4" name="텍스트 개체 틀 3"/>
          <p:cNvSpPr>
            <a:spLocks noGrp="1"/>
          </p:cNvSpPr>
          <p:nvPr>
            <p:ph type="body" sz="quarter" idx="11"/>
          </p:nvPr>
        </p:nvSpPr>
        <p:spPr/>
        <p:txBody>
          <a:bodyPr/>
          <a:lstStyle/>
          <a:p>
            <a:pPr lvl="0">
              <a:defRPr/>
            </a:pPr>
            <a:r>
              <a:rPr lang="en-US" altLang="ko-KR">
                <a:solidFill>
                  <a:schemeClr val="tx1"/>
                </a:solidFill>
              </a:rPr>
              <a:t>2021-04-00</a:t>
            </a:r>
          </a:p>
        </p:txBody>
      </p:sp>
      <p:sp>
        <p:nvSpPr>
          <p:cNvPr id="5" name="텍스트 개체 틀 4"/>
          <p:cNvSpPr>
            <a:spLocks noGrp="1"/>
          </p:cNvSpPr>
          <p:nvPr>
            <p:ph type="body" sz="quarter" idx="12"/>
          </p:nvPr>
        </p:nvSpPr>
        <p:spPr/>
        <p:txBody>
          <a:bodyPr/>
          <a:lstStyle/>
          <a:p>
            <a:pPr lvl="0">
              <a:defRPr/>
            </a:pPr>
            <a:r>
              <a:rPr lang="en-US" altLang="ko-KR">
                <a:solidFill>
                  <a:schemeClr val="tx1"/>
                </a:solidFill>
              </a:rPr>
              <a:t>1</a:t>
            </a:r>
            <a:r>
              <a:rPr lang="ko-KR" altLang="en-US">
                <a:solidFill>
                  <a:schemeClr val="tx1"/>
                </a:solidFill>
              </a:rPr>
              <a:t>조</a:t>
            </a:r>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pPr lvl="0">
              <a:defRPr/>
            </a:pPr>
            <a:r>
              <a:rPr lang="en-US" altLang="ko-KR" dirty="0"/>
              <a:t>User flow</a:t>
            </a:r>
            <a:r>
              <a:rPr lang="ko-KR" altLang="en-US" dirty="0"/>
              <a:t> </a:t>
            </a:r>
            <a:r>
              <a:rPr lang="en-US" altLang="ko-KR" dirty="0"/>
              <a:t>:</a:t>
            </a:r>
            <a:r>
              <a:rPr lang="ko-KR" altLang="en-US" dirty="0"/>
              <a:t> 마이페이지</a:t>
            </a:r>
          </a:p>
        </p:txBody>
      </p:sp>
      <p:graphicFrame>
        <p:nvGraphicFramePr>
          <p:cNvPr id="3" name="표 2"/>
          <p:cNvGraphicFramePr>
            <a:graphicFrameLocks noGrp="1"/>
          </p:cNvGraphicFramePr>
          <p:nvPr>
            <p:extLst>
              <p:ext uri="{D42A27DB-BD31-4B8C-83A1-F6EECF244321}">
                <p14:modId xmlns:p14="http://schemas.microsoft.com/office/powerpoint/2010/main" val="329776212"/>
              </p:ext>
            </p:extLst>
          </p:nvPr>
        </p:nvGraphicFramePr>
        <p:xfrm>
          <a:off x="1197871" y="1700808"/>
          <a:ext cx="9794674" cy="4176464"/>
        </p:xfrm>
        <a:graphic>
          <a:graphicData uri="http://schemas.openxmlformats.org/drawingml/2006/table">
            <a:tbl>
              <a:tblPr>
                <a:tableStyleId>{5C22544A-7EE6-4342-B048-85BDC9FD1C3A}</a:tableStyleId>
              </a:tblPr>
              <a:tblGrid>
                <a:gridCol w="4754113">
                  <a:extLst>
                    <a:ext uri="{9D8B030D-6E8A-4147-A177-3AD203B41FA5}">
                      <a16:colId xmlns:a16="http://schemas.microsoft.com/office/drawing/2014/main" val="20001"/>
                    </a:ext>
                  </a:extLst>
                </a:gridCol>
                <a:gridCol w="2592288">
                  <a:extLst>
                    <a:ext uri="{9D8B030D-6E8A-4147-A177-3AD203B41FA5}">
                      <a16:colId xmlns:a16="http://schemas.microsoft.com/office/drawing/2014/main" val="20003"/>
                    </a:ext>
                  </a:extLst>
                </a:gridCol>
                <a:gridCol w="2448273">
                  <a:extLst>
                    <a:ext uri="{9D8B030D-6E8A-4147-A177-3AD203B41FA5}">
                      <a16:colId xmlns:a16="http://schemas.microsoft.com/office/drawing/2014/main" val="20004"/>
                    </a:ext>
                  </a:extLst>
                </a:gridCol>
              </a:tblGrid>
              <a:tr h="361459">
                <a:tc>
                  <a:txBody>
                    <a:bodyPr/>
                    <a:lstStyle/>
                    <a:p>
                      <a:pPr algn="l" latinLnBrk="1">
                        <a:defRPr/>
                      </a:pPr>
                      <a:r>
                        <a:rPr lang="en-US" altLang="ko-KR" sz="1000" b="1" dirty="0">
                          <a:solidFill>
                            <a:schemeClr val="tx1"/>
                          </a:solidFill>
                        </a:rPr>
                        <a:t>STEP 6-2. </a:t>
                      </a:r>
                      <a:r>
                        <a:rPr lang="ko-KR" altLang="en-US" sz="1000" b="1" dirty="0">
                          <a:solidFill>
                            <a:schemeClr val="tx1"/>
                          </a:solidFill>
                        </a:rPr>
                        <a:t>이메일 변경</a:t>
                      </a: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bg1">
                          <a:lumMod val="7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algn="l" latinLnBrk="1">
                        <a:defRPr/>
                      </a:pPr>
                      <a:r>
                        <a:rPr lang="en-US" altLang="ko-KR" sz="1000" b="1" dirty="0">
                          <a:solidFill>
                            <a:schemeClr val="tx1"/>
                          </a:solidFill>
                        </a:rPr>
                        <a:t>STEP 6-3. </a:t>
                      </a:r>
                      <a:r>
                        <a:rPr lang="ko-KR" altLang="en-US" sz="1000" b="1" dirty="0">
                          <a:solidFill>
                            <a:schemeClr val="tx1"/>
                          </a:solidFill>
                        </a:rPr>
                        <a:t>주소 변경</a:t>
                      </a:r>
                      <a:endParaRPr lang="ko-KR" altLang="en-US" sz="1000" b="0"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algn="l" latinLnBrk="1">
                        <a:defRPr/>
                      </a:pPr>
                      <a:r>
                        <a:rPr lang="en-US" altLang="ko-KR" sz="1000" b="1" dirty="0">
                          <a:solidFill>
                            <a:schemeClr val="tx1"/>
                          </a:solidFill>
                        </a:rPr>
                        <a:t>STEP 6-4. </a:t>
                      </a:r>
                      <a:r>
                        <a:rPr lang="ko-KR" altLang="en-US" sz="1000" b="1" dirty="0">
                          <a:solidFill>
                            <a:schemeClr val="tx1"/>
                          </a:solidFill>
                        </a:rPr>
                        <a:t>비밀번호 변경</a:t>
                      </a:r>
                      <a:endParaRPr lang="ko-KR" altLang="en-US" sz="1000" b="0" dirty="0">
                        <a:solidFill>
                          <a:schemeClr val="tx1"/>
                        </a:solidFill>
                      </a:endParaRPr>
                    </a:p>
                  </a:txBody>
                  <a:tcPr anchor="ctr">
                    <a:lnL w="3175" cap="flat" cmpd="sng" algn="ctr">
                      <a:solidFill>
                        <a:schemeClr val="bg1">
                          <a:lumMod val="7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bg1">
                          <a:lumMod val="75000"/>
                        </a:schemeClr>
                      </a:solidFill>
                      <a:prstDash val="solid"/>
                      <a:round/>
                      <a:headEnd w="med" len="med"/>
                      <a:tailEnd w="med" len="med"/>
                    </a:lnB>
                    <a:solidFill>
                      <a:schemeClr val="bg1">
                        <a:lumMod val="85000"/>
                      </a:schemeClr>
                    </a:solidFill>
                  </a:tcPr>
                </a:tc>
                <a:extLst>
                  <a:ext uri="{0D108BD9-81ED-4DB2-BD59-A6C34878D82A}">
                    <a16:rowId xmlns:a16="http://schemas.microsoft.com/office/drawing/2014/main" val="10000"/>
                  </a:ext>
                </a:extLst>
              </a:tr>
              <a:tr h="3815005">
                <a:tc>
                  <a:txBody>
                    <a:bodyPr/>
                    <a:lstStyle/>
                    <a:p>
                      <a:pPr algn="ctr" latinLnBrk="1">
                        <a:defRPr/>
                      </a:pPr>
                      <a:endParaRPr lang="ko-KR" altLang="en-US" sz="900" dirty="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bg1">
                          <a:lumMod val="75000"/>
                        </a:schemeClr>
                      </a:solidFill>
                      <a:prstDash val="solid"/>
                      <a:round/>
                      <a:headEnd type="none" w="med" len="med"/>
                      <a:tailEnd type="none" w="med" len="med"/>
                    </a:lnT>
                    <a:lnB w="3175" cap="flat" cmpd="sng" algn="ctr">
                      <a:solidFill>
                        <a:schemeClr val="tx1">
                          <a:lumMod val="85000"/>
                          <a:lumOff val="15000"/>
                        </a:schemeClr>
                      </a:solidFill>
                      <a:prstDash val="solid"/>
                      <a:round/>
                      <a:headEnd w="med" len="med"/>
                      <a:tailEnd w="med" len="med"/>
                    </a:lnB>
                    <a:noFill/>
                  </a:tcPr>
                </a:tc>
                <a:tc>
                  <a:txBody>
                    <a:bodyPr/>
                    <a:lstStyle/>
                    <a:p>
                      <a:pPr algn="ctr" latinLnBrk="1">
                        <a:defRPr/>
                      </a:pPr>
                      <a:endParaRPr lang="ko-KR" altLang="en-US" sz="900" dirty="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w="med" len="med"/>
                      <a:tailEnd w="med" len="med"/>
                    </a:lnR>
                    <a:lnT w="3175" cap="flat" cmpd="sng" algn="ctr">
                      <a:solidFill>
                        <a:schemeClr val="bg1">
                          <a:lumMod val="75000"/>
                        </a:schemeClr>
                      </a:solidFill>
                      <a:prstDash val="solid"/>
                      <a:round/>
                      <a:headEnd type="none" w="med" len="med"/>
                      <a:tailEnd type="none" w="med" len="med"/>
                    </a:lnT>
                    <a:lnB w="3175" cap="flat" cmpd="sng" algn="ctr">
                      <a:solidFill>
                        <a:schemeClr val="tx1">
                          <a:lumMod val="85000"/>
                          <a:lumOff val="15000"/>
                        </a:schemeClr>
                      </a:solidFill>
                      <a:prstDash val="solid"/>
                      <a:round/>
                      <a:headEnd w="med" len="med"/>
                      <a:tailEnd w="med" len="med"/>
                    </a:lnB>
                    <a:noFill/>
                  </a:tcPr>
                </a:tc>
                <a:tc>
                  <a:txBody>
                    <a:bodyPr/>
                    <a:lstStyle/>
                    <a:p>
                      <a:pPr algn="ctr" latinLnBrk="1">
                        <a:defRPr/>
                      </a:pPr>
                      <a:endParaRPr lang="ko-KR" altLang="en-US" sz="900" dirty="0">
                        <a:solidFill>
                          <a:schemeClr val="tx1"/>
                        </a:solidFill>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extLst>
                  <a:ext uri="{0D108BD9-81ED-4DB2-BD59-A6C34878D82A}">
                    <a16:rowId xmlns:a16="http://schemas.microsoft.com/office/drawing/2014/main" val="10001"/>
                  </a:ext>
                </a:extLst>
              </a:tr>
            </a:tbl>
          </a:graphicData>
        </a:graphic>
      </p:graphicFrame>
      <p:sp>
        <p:nvSpPr>
          <p:cNvPr id="139" name="TextBox 138"/>
          <p:cNvSpPr txBox="1"/>
          <p:nvPr/>
        </p:nvSpPr>
        <p:spPr>
          <a:xfrm>
            <a:off x="11780252" y="106980"/>
            <a:ext cx="248786" cy="230832"/>
          </a:xfrm>
          <a:prstGeom prst="rect">
            <a:avLst/>
          </a:prstGeom>
          <a:noFill/>
        </p:spPr>
        <p:txBody>
          <a:bodyPr wrap="none">
            <a:spAutoFit/>
          </a:bodyPr>
          <a:lstStyle/>
          <a:p>
            <a:pPr lvl="0">
              <a:defRPr/>
            </a:pPr>
            <a:fld id="{944918D1-1C8F-48E6-92D4-4089F97E8793}" type="slidenum">
              <a:rPr lang="en-US" altLang="en-US" sz="900"/>
              <a:pPr lvl="0">
                <a:defRPr/>
              </a:pPr>
              <a:t>10</a:t>
            </a:fld>
            <a:endParaRPr lang="en-US" altLang="en-US" sz="900"/>
          </a:p>
        </p:txBody>
      </p:sp>
      <p:sp>
        <p:nvSpPr>
          <p:cNvPr id="162" name="순서도: 문서 161">
            <a:extLst>
              <a:ext uri="{FF2B5EF4-FFF2-40B4-BE49-F238E27FC236}">
                <a16:creationId xmlns:a16="http://schemas.microsoft.com/office/drawing/2014/main" id="{2E866BAD-5375-413E-B7DB-23C1D9F87E8E}"/>
              </a:ext>
            </a:extLst>
          </p:cNvPr>
          <p:cNvSpPr/>
          <p:nvPr/>
        </p:nvSpPr>
        <p:spPr>
          <a:xfrm>
            <a:off x="6631650" y="2177955"/>
            <a:ext cx="1215586"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dirty="0" err="1">
                <a:solidFill>
                  <a:schemeClr val="tx1"/>
                </a:solidFill>
              </a:rPr>
              <a:t>myPage_address.jsp</a:t>
            </a:r>
            <a:endParaRPr lang="ko-KR" altLang="en-US" sz="900" dirty="0">
              <a:solidFill>
                <a:schemeClr val="tx1"/>
              </a:solidFill>
            </a:endParaRPr>
          </a:p>
        </p:txBody>
      </p:sp>
      <p:sp>
        <p:nvSpPr>
          <p:cNvPr id="194" name="순서도: 데이터 193">
            <a:extLst>
              <a:ext uri="{FF2B5EF4-FFF2-40B4-BE49-F238E27FC236}">
                <a16:creationId xmlns:a16="http://schemas.microsoft.com/office/drawing/2014/main" id="{C92D398F-62EE-43DC-A398-E27BB6CF658E}"/>
              </a:ext>
            </a:extLst>
          </p:cNvPr>
          <p:cNvSpPr/>
          <p:nvPr/>
        </p:nvSpPr>
        <p:spPr>
          <a:xfrm>
            <a:off x="9267999" y="2523200"/>
            <a:ext cx="1024136" cy="299028"/>
          </a:xfrm>
          <a:prstGeom prst="flowChartInputOutpu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00" dirty="0">
                <a:solidFill>
                  <a:schemeClr val="tx1"/>
                </a:solidFill>
              </a:rPr>
              <a:t>Input</a:t>
            </a:r>
          </a:p>
          <a:p>
            <a:pPr algn="ctr"/>
            <a:r>
              <a:rPr lang="en-US" altLang="ko-KR" sz="900" dirty="0">
                <a:solidFill>
                  <a:schemeClr val="tx1"/>
                </a:solidFill>
              </a:rPr>
              <a:t>PW</a:t>
            </a:r>
            <a:endParaRPr lang="ko-KR" altLang="en-US" sz="900" dirty="0">
              <a:solidFill>
                <a:schemeClr val="tx1"/>
              </a:solidFill>
            </a:endParaRPr>
          </a:p>
        </p:txBody>
      </p:sp>
      <p:sp>
        <p:nvSpPr>
          <p:cNvPr id="195" name="순서도: 문서 194">
            <a:extLst>
              <a:ext uri="{FF2B5EF4-FFF2-40B4-BE49-F238E27FC236}">
                <a16:creationId xmlns:a16="http://schemas.microsoft.com/office/drawing/2014/main" id="{610F16C3-6B9C-49AF-B774-70D010E3F008}"/>
              </a:ext>
            </a:extLst>
          </p:cNvPr>
          <p:cNvSpPr/>
          <p:nvPr/>
        </p:nvSpPr>
        <p:spPr>
          <a:xfrm>
            <a:off x="9093043" y="2043803"/>
            <a:ext cx="1326465"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dirty="0" err="1">
                <a:solidFill>
                  <a:schemeClr val="tx1"/>
                </a:solidFill>
              </a:rPr>
              <a:t>myPage_password.jsp</a:t>
            </a:r>
            <a:endParaRPr lang="ko-KR" altLang="en-US" sz="900" dirty="0">
              <a:solidFill>
                <a:schemeClr val="tx1"/>
              </a:solidFill>
            </a:endParaRPr>
          </a:p>
        </p:txBody>
      </p:sp>
      <p:cxnSp>
        <p:nvCxnSpPr>
          <p:cNvPr id="196" name="직선 화살표 연결선 195">
            <a:extLst>
              <a:ext uri="{FF2B5EF4-FFF2-40B4-BE49-F238E27FC236}">
                <a16:creationId xmlns:a16="http://schemas.microsoft.com/office/drawing/2014/main" id="{42E2DC63-B8E5-4A2F-81DF-C0456FAAC888}"/>
              </a:ext>
            </a:extLst>
          </p:cNvPr>
          <p:cNvCxnSpPr>
            <a:cxnSpLocks/>
          </p:cNvCxnSpPr>
          <p:nvPr/>
        </p:nvCxnSpPr>
        <p:spPr>
          <a:xfrm>
            <a:off x="9780067" y="2337701"/>
            <a:ext cx="0" cy="206626"/>
          </a:xfrm>
          <a:prstGeom prst="straightConnector1">
            <a:avLst/>
          </a:prstGeom>
          <a:ln>
            <a:solidFill>
              <a:schemeClr val="tx1">
                <a:lumMod val="75000"/>
                <a:lumOff val="25000"/>
              </a:schemeClr>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sp>
        <p:nvSpPr>
          <p:cNvPr id="197" name="순서도: 처리 196">
            <a:extLst>
              <a:ext uri="{FF2B5EF4-FFF2-40B4-BE49-F238E27FC236}">
                <a16:creationId xmlns:a16="http://schemas.microsoft.com/office/drawing/2014/main" id="{61D7AC03-66E2-4082-A7E5-FB84771F6BBC}"/>
              </a:ext>
            </a:extLst>
          </p:cNvPr>
          <p:cNvSpPr/>
          <p:nvPr/>
        </p:nvSpPr>
        <p:spPr>
          <a:xfrm>
            <a:off x="9425697" y="3026201"/>
            <a:ext cx="723346" cy="288421"/>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dirty="0">
                <a:solidFill>
                  <a:schemeClr val="tx1"/>
                </a:solidFill>
              </a:rPr>
              <a:t>&lt;a&gt;</a:t>
            </a:r>
          </a:p>
          <a:p>
            <a:pPr algn="ctr">
              <a:defRPr/>
            </a:pPr>
            <a:r>
              <a:rPr lang="ko-KR" altLang="en-US" sz="900" dirty="0">
                <a:solidFill>
                  <a:schemeClr val="tx1"/>
                </a:solidFill>
              </a:rPr>
              <a:t>회원 인증</a:t>
            </a:r>
          </a:p>
        </p:txBody>
      </p:sp>
      <p:cxnSp>
        <p:nvCxnSpPr>
          <p:cNvPr id="198" name="직선 화살표 연결선 197">
            <a:extLst>
              <a:ext uri="{FF2B5EF4-FFF2-40B4-BE49-F238E27FC236}">
                <a16:creationId xmlns:a16="http://schemas.microsoft.com/office/drawing/2014/main" id="{492AA7B9-0C9D-49B8-AFBB-556D8FCE7419}"/>
              </a:ext>
            </a:extLst>
          </p:cNvPr>
          <p:cNvCxnSpPr>
            <a:cxnSpLocks/>
          </p:cNvCxnSpPr>
          <p:nvPr/>
        </p:nvCxnSpPr>
        <p:spPr>
          <a:xfrm>
            <a:off x="9787573" y="2824975"/>
            <a:ext cx="0" cy="206626"/>
          </a:xfrm>
          <a:prstGeom prst="straightConnector1">
            <a:avLst/>
          </a:prstGeom>
          <a:ln>
            <a:solidFill>
              <a:schemeClr val="tx1">
                <a:lumMod val="75000"/>
                <a:lumOff val="25000"/>
              </a:schemeClr>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pic>
        <p:nvPicPr>
          <p:cNvPr id="207" name="그림 206" descr="모니터, 컴퓨터이(가) 표시된 사진&#10;&#10;자동 생성된 설명">
            <a:extLst>
              <a:ext uri="{FF2B5EF4-FFF2-40B4-BE49-F238E27FC236}">
                <a16:creationId xmlns:a16="http://schemas.microsoft.com/office/drawing/2014/main" id="{07A367F7-0DB3-47B3-934A-27CECD423A1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438590" y="4970211"/>
            <a:ext cx="453468" cy="453468"/>
          </a:xfrm>
          <a:prstGeom prst="rect">
            <a:avLst/>
          </a:prstGeom>
        </p:spPr>
      </p:pic>
      <p:sp>
        <p:nvSpPr>
          <p:cNvPr id="208" name="직사각형 207">
            <a:extLst>
              <a:ext uri="{FF2B5EF4-FFF2-40B4-BE49-F238E27FC236}">
                <a16:creationId xmlns:a16="http://schemas.microsoft.com/office/drawing/2014/main" id="{392F7441-6504-4842-8D8F-EC43D5E0ED34}"/>
              </a:ext>
            </a:extLst>
          </p:cNvPr>
          <p:cNvSpPr/>
          <p:nvPr/>
        </p:nvSpPr>
        <p:spPr>
          <a:xfrm>
            <a:off x="10336983" y="5277857"/>
            <a:ext cx="784624" cy="200055"/>
          </a:xfrm>
          <a:prstGeom prst="rect">
            <a:avLst/>
          </a:prstGeom>
        </p:spPr>
        <p:txBody>
          <a:bodyPr wrap="square">
            <a:spAutoFit/>
          </a:bodyPr>
          <a:lstStyle/>
          <a:p>
            <a:pPr lvl="0">
              <a:defRPr/>
            </a:pPr>
            <a:r>
              <a:rPr lang="en-US" altLang="ko-KR" sz="700" dirty="0"/>
              <a:t>TABLE_USER</a:t>
            </a:r>
          </a:p>
        </p:txBody>
      </p:sp>
      <p:sp>
        <p:nvSpPr>
          <p:cNvPr id="211" name="순서도: 처리 210">
            <a:extLst>
              <a:ext uri="{FF2B5EF4-FFF2-40B4-BE49-F238E27FC236}">
                <a16:creationId xmlns:a16="http://schemas.microsoft.com/office/drawing/2014/main" id="{7A7D021C-75D0-4580-826C-C74FCCB0E61D}"/>
              </a:ext>
            </a:extLst>
          </p:cNvPr>
          <p:cNvSpPr/>
          <p:nvPr/>
        </p:nvSpPr>
        <p:spPr>
          <a:xfrm>
            <a:off x="9158715" y="4509452"/>
            <a:ext cx="1275634" cy="31766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dirty="0">
                <a:solidFill>
                  <a:schemeClr val="tx1"/>
                </a:solidFill>
              </a:rPr>
              <a:t>UserPwModifyAction.java</a:t>
            </a:r>
            <a:endParaRPr lang="ko-KR" altLang="en-US" sz="900" dirty="0">
              <a:solidFill>
                <a:schemeClr val="tx1"/>
              </a:solidFill>
            </a:endParaRPr>
          </a:p>
        </p:txBody>
      </p:sp>
      <p:cxnSp>
        <p:nvCxnSpPr>
          <p:cNvPr id="212" name="직선 화살표 연결선 211">
            <a:extLst>
              <a:ext uri="{FF2B5EF4-FFF2-40B4-BE49-F238E27FC236}">
                <a16:creationId xmlns:a16="http://schemas.microsoft.com/office/drawing/2014/main" id="{0A825853-FE98-4B69-A185-378B0FE08982}"/>
              </a:ext>
            </a:extLst>
          </p:cNvPr>
          <p:cNvCxnSpPr>
            <a:cxnSpLocks/>
          </p:cNvCxnSpPr>
          <p:nvPr/>
        </p:nvCxnSpPr>
        <p:spPr>
          <a:xfrm>
            <a:off x="9796532" y="3308508"/>
            <a:ext cx="0" cy="206626"/>
          </a:xfrm>
          <a:prstGeom prst="straightConnector1">
            <a:avLst/>
          </a:prstGeom>
          <a:ln>
            <a:solidFill>
              <a:schemeClr val="tx1">
                <a:lumMod val="75000"/>
                <a:lumOff val="25000"/>
              </a:schemeClr>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216" name="직선 화살표 연결선 215">
            <a:extLst>
              <a:ext uri="{FF2B5EF4-FFF2-40B4-BE49-F238E27FC236}">
                <a16:creationId xmlns:a16="http://schemas.microsoft.com/office/drawing/2014/main" id="{3D212E4B-8CB6-4AB8-B418-345AEDC0F0A4}"/>
              </a:ext>
            </a:extLst>
          </p:cNvPr>
          <p:cNvCxnSpPr>
            <a:cxnSpLocks/>
          </p:cNvCxnSpPr>
          <p:nvPr/>
        </p:nvCxnSpPr>
        <p:spPr>
          <a:xfrm>
            <a:off x="10335941" y="4858436"/>
            <a:ext cx="248747" cy="169773"/>
          </a:xfrm>
          <a:prstGeom prst="straightConnector1">
            <a:avLst/>
          </a:prstGeom>
          <a:ln>
            <a:solidFill>
              <a:schemeClr val="tx1">
                <a:lumMod val="75000"/>
                <a:lumOff val="25000"/>
              </a:schemeClr>
            </a:solidFill>
            <a:prstDash val="dash"/>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217" name="직선 화살표 연결선 216">
            <a:extLst>
              <a:ext uri="{FF2B5EF4-FFF2-40B4-BE49-F238E27FC236}">
                <a16:creationId xmlns:a16="http://schemas.microsoft.com/office/drawing/2014/main" id="{209C0F08-D38F-41C3-AE20-DFECDAD257D9}"/>
              </a:ext>
            </a:extLst>
          </p:cNvPr>
          <p:cNvCxnSpPr>
            <a:cxnSpLocks/>
          </p:cNvCxnSpPr>
          <p:nvPr/>
        </p:nvCxnSpPr>
        <p:spPr>
          <a:xfrm flipH="1" flipV="1">
            <a:off x="10272128" y="4882635"/>
            <a:ext cx="235950" cy="175152"/>
          </a:xfrm>
          <a:prstGeom prst="straightConnector1">
            <a:avLst/>
          </a:prstGeom>
          <a:ln>
            <a:solidFill>
              <a:schemeClr val="tx1">
                <a:lumMod val="75000"/>
                <a:lumOff val="25000"/>
              </a:schemeClr>
            </a:solidFill>
            <a:prstDash val="dash"/>
            <a:headEnd type="none" w="med" len="med"/>
            <a:tailEnd type="triangle" w="sm" len="sm"/>
          </a:ln>
        </p:spPr>
        <p:style>
          <a:lnRef idx="1">
            <a:schemeClr val="accent1"/>
          </a:lnRef>
          <a:fillRef idx="0">
            <a:schemeClr val="accent1"/>
          </a:fillRef>
          <a:effectRef idx="0">
            <a:schemeClr val="accent1"/>
          </a:effectRef>
          <a:fontRef idx="minor">
            <a:schemeClr val="tx1"/>
          </a:fontRef>
        </p:style>
      </p:cxnSp>
      <p:sp>
        <p:nvSpPr>
          <p:cNvPr id="221" name="순서도: 문서 220">
            <a:extLst>
              <a:ext uri="{FF2B5EF4-FFF2-40B4-BE49-F238E27FC236}">
                <a16:creationId xmlns:a16="http://schemas.microsoft.com/office/drawing/2014/main" id="{5E59E8AC-73D0-4889-834F-D54DDBADFEBF}"/>
              </a:ext>
            </a:extLst>
          </p:cNvPr>
          <p:cNvSpPr/>
          <p:nvPr/>
        </p:nvSpPr>
        <p:spPr>
          <a:xfrm>
            <a:off x="9275458" y="5543122"/>
            <a:ext cx="1069202"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dirty="0" err="1">
                <a:solidFill>
                  <a:schemeClr val="tx1"/>
                </a:solidFill>
              </a:rPr>
              <a:t>index.jsp</a:t>
            </a:r>
            <a:endParaRPr lang="ko-KR" altLang="en-US" sz="900" dirty="0">
              <a:solidFill>
                <a:schemeClr val="tx1"/>
              </a:solidFill>
            </a:endParaRPr>
          </a:p>
        </p:txBody>
      </p:sp>
      <p:cxnSp>
        <p:nvCxnSpPr>
          <p:cNvPr id="222" name="직선 화살표 연결선 221">
            <a:extLst>
              <a:ext uri="{FF2B5EF4-FFF2-40B4-BE49-F238E27FC236}">
                <a16:creationId xmlns:a16="http://schemas.microsoft.com/office/drawing/2014/main" id="{5CF16923-A91B-4F52-AAB9-BF4E2C801B11}"/>
              </a:ext>
            </a:extLst>
          </p:cNvPr>
          <p:cNvCxnSpPr>
            <a:cxnSpLocks/>
          </p:cNvCxnSpPr>
          <p:nvPr/>
        </p:nvCxnSpPr>
        <p:spPr>
          <a:xfrm>
            <a:off x="9787370" y="4829261"/>
            <a:ext cx="0" cy="206626"/>
          </a:xfrm>
          <a:prstGeom prst="straightConnector1">
            <a:avLst/>
          </a:prstGeom>
          <a:ln>
            <a:solidFill>
              <a:schemeClr val="tx1">
                <a:lumMod val="75000"/>
                <a:lumOff val="25000"/>
              </a:schemeClr>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sp>
        <p:nvSpPr>
          <p:cNvPr id="223" name="직사각형 222">
            <a:extLst>
              <a:ext uri="{FF2B5EF4-FFF2-40B4-BE49-F238E27FC236}">
                <a16:creationId xmlns:a16="http://schemas.microsoft.com/office/drawing/2014/main" id="{43F7ACCB-A65F-42EC-8942-5E3E121B2181}"/>
              </a:ext>
            </a:extLst>
          </p:cNvPr>
          <p:cNvSpPr/>
          <p:nvPr/>
        </p:nvSpPr>
        <p:spPr>
          <a:xfrm>
            <a:off x="9063434" y="3121900"/>
            <a:ext cx="343364" cy="215444"/>
          </a:xfrm>
          <a:prstGeom prst="rect">
            <a:avLst/>
          </a:prstGeom>
        </p:spPr>
        <p:txBody>
          <a:bodyPr wrap="none">
            <a:spAutoFit/>
          </a:bodyPr>
          <a:lstStyle/>
          <a:p>
            <a:pPr lvl="0">
              <a:defRPr/>
            </a:pPr>
            <a:r>
              <a:rPr lang="en-US" altLang="ko-KR" sz="800" dirty="0"/>
              <a:t>NO</a:t>
            </a:r>
            <a:endParaRPr lang="ko-KR" altLang="en-US" sz="800" dirty="0"/>
          </a:p>
        </p:txBody>
      </p:sp>
      <p:sp>
        <p:nvSpPr>
          <p:cNvPr id="224" name="직사각형 223">
            <a:extLst>
              <a:ext uri="{FF2B5EF4-FFF2-40B4-BE49-F238E27FC236}">
                <a16:creationId xmlns:a16="http://schemas.microsoft.com/office/drawing/2014/main" id="{CBEF0D90-73C3-4976-90F8-7D7D4E30311D}"/>
              </a:ext>
            </a:extLst>
          </p:cNvPr>
          <p:cNvSpPr/>
          <p:nvPr/>
        </p:nvSpPr>
        <p:spPr>
          <a:xfrm>
            <a:off x="9762759" y="3298329"/>
            <a:ext cx="351378" cy="215444"/>
          </a:xfrm>
          <a:prstGeom prst="rect">
            <a:avLst/>
          </a:prstGeom>
        </p:spPr>
        <p:txBody>
          <a:bodyPr wrap="none">
            <a:spAutoFit/>
          </a:bodyPr>
          <a:lstStyle/>
          <a:p>
            <a:pPr lvl="0">
              <a:defRPr/>
            </a:pPr>
            <a:r>
              <a:rPr lang="en-US" altLang="ko-KR" sz="800" dirty="0"/>
              <a:t>YES</a:t>
            </a:r>
            <a:endParaRPr lang="ko-KR" altLang="en-US" sz="800" dirty="0"/>
          </a:p>
        </p:txBody>
      </p:sp>
      <p:cxnSp>
        <p:nvCxnSpPr>
          <p:cNvPr id="225" name="연결선: 꺾임 224">
            <a:extLst>
              <a:ext uri="{FF2B5EF4-FFF2-40B4-BE49-F238E27FC236}">
                <a16:creationId xmlns:a16="http://schemas.microsoft.com/office/drawing/2014/main" id="{6C8F4F66-E20B-4DA2-A1EE-272374489D03}"/>
              </a:ext>
            </a:extLst>
          </p:cNvPr>
          <p:cNvCxnSpPr>
            <a:cxnSpLocks/>
            <a:stCxn id="197" idx="1"/>
            <a:endCxn id="194" idx="2"/>
          </p:cNvCxnSpPr>
          <p:nvPr/>
        </p:nvCxnSpPr>
        <p:spPr>
          <a:xfrm rot="10800000">
            <a:off x="9370413" y="2672714"/>
            <a:ext cx="55284" cy="497698"/>
          </a:xfrm>
          <a:prstGeom prst="bentConnector3">
            <a:avLst>
              <a:gd name="adj1" fmla="val 698752"/>
            </a:avLst>
          </a:prstGeom>
          <a:ln>
            <a:solidFill>
              <a:schemeClr val="tx1">
                <a:lumMod val="75000"/>
                <a:lumOff val="25000"/>
              </a:schemeClr>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sp>
        <p:nvSpPr>
          <p:cNvPr id="77" name="순서도: 문서 76">
            <a:extLst>
              <a:ext uri="{FF2B5EF4-FFF2-40B4-BE49-F238E27FC236}">
                <a16:creationId xmlns:a16="http://schemas.microsoft.com/office/drawing/2014/main" id="{81E9D807-EE33-4A3A-9111-F7642ACEE23D}"/>
              </a:ext>
            </a:extLst>
          </p:cNvPr>
          <p:cNvSpPr/>
          <p:nvPr/>
        </p:nvSpPr>
        <p:spPr>
          <a:xfrm>
            <a:off x="1610126" y="2446701"/>
            <a:ext cx="1131346"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dirty="0" err="1">
                <a:solidFill>
                  <a:schemeClr val="tx1"/>
                </a:solidFill>
              </a:rPr>
              <a:t>myPage_email.jsp</a:t>
            </a:r>
            <a:endParaRPr lang="ko-KR" altLang="en-US" sz="900" dirty="0">
              <a:solidFill>
                <a:schemeClr val="tx1"/>
              </a:solidFill>
            </a:endParaRPr>
          </a:p>
        </p:txBody>
      </p:sp>
      <p:cxnSp>
        <p:nvCxnSpPr>
          <p:cNvPr id="78" name="직선 화살표 연결선 77">
            <a:extLst>
              <a:ext uri="{FF2B5EF4-FFF2-40B4-BE49-F238E27FC236}">
                <a16:creationId xmlns:a16="http://schemas.microsoft.com/office/drawing/2014/main" id="{6F46F9E6-71B9-45A3-B4E0-2DB4B0472475}"/>
              </a:ext>
            </a:extLst>
          </p:cNvPr>
          <p:cNvCxnSpPr>
            <a:cxnSpLocks/>
          </p:cNvCxnSpPr>
          <p:nvPr/>
        </p:nvCxnSpPr>
        <p:spPr>
          <a:xfrm>
            <a:off x="2165408" y="2747569"/>
            <a:ext cx="0" cy="206626"/>
          </a:xfrm>
          <a:prstGeom prst="straightConnector1">
            <a:avLst/>
          </a:prstGeom>
          <a:ln>
            <a:solidFill>
              <a:schemeClr val="tx1">
                <a:lumMod val="75000"/>
                <a:lumOff val="25000"/>
              </a:schemeClr>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pic>
        <p:nvPicPr>
          <p:cNvPr id="81" name="그림 80" descr="모니터, 컴퓨터이(가) 표시된 사진&#10;&#10;자동 생성된 설명">
            <a:extLst>
              <a:ext uri="{FF2B5EF4-FFF2-40B4-BE49-F238E27FC236}">
                <a16:creationId xmlns:a16="http://schemas.microsoft.com/office/drawing/2014/main" id="{BCE06EF2-04F0-49AA-AE2D-5F64EEE04CF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21077" y="3914402"/>
            <a:ext cx="453468" cy="453468"/>
          </a:xfrm>
          <a:prstGeom prst="rect">
            <a:avLst/>
          </a:prstGeom>
        </p:spPr>
      </p:pic>
      <p:sp>
        <p:nvSpPr>
          <p:cNvPr id="83" name="직사각형 82">
            <a:extLst>
              <a:ext uri="{FF2B5EF4-FFF2-40B4-BE49-F238E27FC236}">
                <a16:creationId xmlns:a16="http://schemas.microsoft.com/office/drawing/2014/main" id="{08ED60CD-52DD-4652-A985-E4B629C4D757}"/>
              </a:ext>
            </a:extLst>
          </p:cNvPr>
          <p:cNvSpPr/>
          <p:nvPr/>
        </p:nvSpPr>
        <p:spPr>
          <a:xfrm>
            <a:off x="5319470" y="4222048"/>
            <a:ext cx="784624" cy="200055"/>
          </a:xfrm>
          <a:prstGeom prst="rect">
            <a:avLst/>
          </a:prstGeom>
        </p:spPr>
        <p:txBody>
          <a:bodyPr wrap="square">
            <a:spAutoFit/>
          </a:bodyPr>
          <a:lstStyle/>
          <a:p>
            <a:pPr lvl="0">
              <a:defRPr/>
            </a:pPr>
            <a:r>
              <a:rPr lang="en-US" altLang="ko-KR" sz="700" dirty="0"/>
              <a:t>TABLE_USER</a:t>
            </a:r>
          </a:p>
        </p:txBody>
      </p:sp>
      <p:sp>
        <p:nvSpPr>
          <p:cNvPr id="87" name="순서도: 처리 86">
            <a:extLst>
              <a:ext uri="{FF2B5EF4-FFF2-40B4-BE49-F238E27FC236}">
                <a16:creationId xmlns:a16="http://schemas.microsoft.com/office/drawing/2014/main" id="{591AB1E3-2FFC-44ED-B2DB-332DD6BB3C06}"/>
              </a:ext>
            </a:extLst>
          </p:cNvPr>
          <p:cNvSpPr/>
          <p:nvPr/>
        </p:nvSpPr>
        <p:spPr>
          <a:xfrm>
            <a:off x="4107067" y="3992370"/>
            <a:ext cx="1235027" cy="337990"/>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ko-KR" altLang="en-US" sz="600">
                <a:solidFill>
                  <a:schemeClr val="tx1"/>
                </a:solidFill>
              </a:rPr>
              <a:t>이메일 변경을 </a:t>
            </a:r>
            <a:r>
              <a:rPr lang="ko-KR" altLang="en-US" sz="600" dirty="0">
                <a:solidFill>
                  <a:schemeClr val="tx1"/>
                </a:solidFill>
              </a:rPr>
              <a:t>성공하였습니다</a:t>
            </a:r>
            <a:r>
              <a:rPr lang="en-US" altLang="ko-KR" sz="600" dirty="0">
                <a:solidFill>
                  <a:schemeClr val="tx1"/>
                </a:solidFill>
              </a:rPr>
              <a:t>.</a:t>
            </a:r>
          </a:p>
          <a:p>
            <a:pPr algn="ctr">
              <a:defRPr/>
            </a:pPr>
            <a:r>
              <a:rPr lang="en-US" altLang="ko-KR" sz="900" dirty="0">
                <a:solidFill>
                  <a:schemeClr val="tx1"/>
                </a:solidFill>
              </a:rPr>
              <a:t> </a:t>
            </a:r>
            <a:endParaRPr lang="ko-KR" altLang="en-US" sz="900" dirty="0">
              <a:solidFill>
                <a:schemeClr val="tx1"/>
              </a:solidFill>
            </a:endParaRPr>
          </a:p>
        </p:txBody>
      </p:sp>
      <p:sp>
        <p:nvSpPr>
          <p:cNvPr id="88" name="순서도: 수행의 시작/종료 87">
            <a:extLst>
              <a:ext uri="{FF2B5EF4-FFF2-40B4-BE49-F238E27FC236}">
                <a16:creationId xmlns:a16="http://schemas.microsoft.com/office/drawing/2014/main" id="{80D71D48-9F13-495D-927C-271E511D4E33}"/>
              </a:ext>
            </a:extLst>
          </p:cNvPr>
          <p:cNvSpPr/>
          <p:nvPr/>
        </p:nvSpPr>
        <p:spPr>
          <a:xfrm>
            <a:off x="4487703" y="4197799"/>
            <a:ext cx="474179" cy="110550"/>
          </a:xfrm>
          <a:prstGeom prst="flowChartTerminator">
            <a:avLst/>
          </a:prstGeom>
          <a:solidFill>
            <a:schemeClr val="bg1">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dirty="0">
                <a:solidFill>
                  <a:schemeClr val="tx1"/>
                </a:solidFill>
              </a:rPr>
              <a:t>확인</a:t>
            </a:r>
          </a:p>
        </p:txBody>
      </p:sp>
      <p:cxnSp>
        <p:nvCxnSpPr>
          <p:cNvPr id="90" name="직선 화살표 연결선 89">
            <a:extLst>
              <a:ext uri="{FF2B5EF4-FFF2-40B4-BE49-F238E27FC236}">
                <a16:creationId xmlns:a16="http://schemas.microsoft.com/office/drawing/2014/main" id="{7F057E3F-1011-4DFA-B1BB-9247109586F9}"/>
              </a:ext>
            </a:extLst>
          </p:cNvPr>
          <p:cNvCxnSpPr>
            <a:cxnSpLocks/>
          </p:cNvCxnSpPr>
          <p:nvPr/>
        </p:nvCxnSpPr>
        <p:spPr>
          <a:xfrm>
            <a:off x="5318428" y="3802627"/>
            <a:ext cx="248747" cy="169773"/>
          </a:xfrm>
          <a:prstGeom prst="straightConnector1">
            <a:avLst/>
          </a:prstGeom>
          <a:ln>
            <a:solidFill>
              <a:schemeClr val="tx1">
                <a:lumMod val="75000"/>
                <a:lumOff val="25000"/>
              </a:schemeClr>
            </a:solidFill>
            <a:prstDash val="dash"/>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91" name="직선 화살표 연결선 90">
            <a:extLst>
              <a:ext uri="{FF2B5EF4-FFF2-40B4-BE49-F238E27FC236}">
                <a16:creationId xmlns:a16="http://schemas.microsoft.com/office/drawing/2014/main" id="{139084F1-4339-413B-88BC-C2C2269206E8}"/>
              </a:ext>
            </a:extLst>
          </p:cNvPr>
          <p:cNvCxnSpPr>
            <a:cxnSpLocks/>
          </p:cNvCxnSpPr>
          <p:nvPr/>
        </p:nvCxnSpPr>
        <p:spPr>
          <a:xfrm flipH="1" flipV="1">
            <a:off x="5254615" y="3826826"/>
            <a:ext cx="235950" cy="175152"/>
          </a:xfrm>
          <a:prstGeom prst="straightConnector1">
            <a:avLst/>
          </a:prstGeom>
          <a:ln>
            <a:solidFill>
              <a:schemeClr val="tx1">
                <a:lumMod val="75000"/>
                <a:lumOff val="25000"/>
              </a:schemeClr>
            </a:solidFill>
            <a:prstDash val="dash"/>
            <a:headEnd type="none" w="med" len="med"/>
            <a:tailEnd type="triangle" w="sm" len="sm"/>
          </a:ln>
        </p:spPr>
        <p:style>
          <a:lnRef idx="1">
            <a:schemeClr val="accent1"/>
          </a:lnRef>
          <a:fillRef idx="0">
            <a:schemeClr val="accent1"/>
          </a:fillRef>
          <a:effectRef idx="0">
            <a:schemeClr val="accent1"/>
          </a:effectRef>
          <a:fontRef idx="minor">
            <a:schemeClr val="tx1"/>
          </a:fontRef>
        </p:style>
      </p:cxnSp>
      <p:sp>
        <p:nvSpPr>
          <p:cNvPr id="92" name="순서도: 문서 91">
            <a:extLst>
              <a:ext uri="{FF2B5EF4-FFF2-40B4-BE49-F238E27FC236}">
                <a16:creationId xmlns:a16="http://schemas.microsoft.com/office/drawing/2014/main" id="{D96FDB4E-D954-47E9-B2E0-1115F68E1B14}"/>
              </a:ext>
            </a:extLst>
          </p:cNvPr>
          <p:cNvSpPr/>
          <p:nvPr/>
        </p:nvSpPr>
        <p:spPr>
          <a:xfrm>
            <a:off x="4201901" y="4526651"/>
            <a:ext cx="1069202"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dirty="0" err="1">
                <a:solidFill>
                  <a:schemeClr val="tx1"/>
                </a:solidFill>
              </a:rPr>
              <a:t>myPage_info.jsp</a:t>
            </a:r>
            <a:endParaRPr lang="ko-KR" altLang="en-US" sz="900" dirty="0">
              <a:solidFill>
                <a:schemeClr val="tx1"/>
              </a:solidFill>
            </a:endParaRPr>
          </a:p>
        </p:txBody>
      </p:sp>
      <p:cxnSp>
        <p:nvCxnSpPr>
          <p:cNvPr id="136" name="직선 화살표 연결선 135">
            <a:extLst>
              <a:ext uri="{FF2B5EF4-FFF2-40B4-BE49-F238E27FC236}">
                <a16:creationId xmlns:a16="http://schemas.microsoft.com/office/drawing/2014/main" id="{6C3465F0-0F20-4ADB-8CCB-523AED096DFF}"/>
              </a:ext>
            </a:extLst>
          </p:cNvPr>
          <p:cNvCxnSpPr>
            <a:cxnSpLocks/>
          </p:cNvCxnSpPr>
          <p:nvPr/>
        </p:nvCxnSpPr>
        <p:spPr>
          <a:xfrm>
            <a:off x="2197911" y="4302221"/>
            <a:ext cx="0" cy="206626"/>
          </a:xfrm>
          <a:prstGeom prst="straightConnector1">
            <a:avLst/>
          </a:prstGeom>
          <a:ln>
            <a:solidFill>
              <a:schemeClr val="tx1">
                <a:lumMod val="75000"/>
                <a:lumOff val="25000"/>
              </a:schemeClr>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sp>
        <p:nvSpPr>
          <p:cNvPr id="137" name="순서도: 데이터 136">
            <a:extLst>
              <a:ext uri="{FF2B5EF4-FFF2-40B4-BE49-F238E27FC236}">
                <a16:creationId xmlns:a16="http://schemas.microsoft.com/office/drawing/2014/main" id="{F403B99E-8A18-4A97-8C19-D50FD7682427}"/>
              </a:ext>
            </a:extLst>
          </p:cNvPr>
          <p:cNvSpPr/>
          <p:nvPr/>
        </p:nvSpPr>
        <p:spPr>
          <a:xfrm>
            <a:off x="1653151" y="2954195"/>
            <a:ext cx="1024136" cy="299028"/>
          </a:xfrm>
          <a:prstGeom prst="flowChartInputOutpu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00" dirty="0">
                <a:solidFill>
                  <a:schemeClr val="tx1"/>
                </a:solidFill>
              </a:rPr>
              <a:t>Input</a:t>
            </a:r>
          </a:p>
          <a:p>
            <a:pPr algn="ctr"/>
            <a:r>
              <a:rPr lang="en-US" altLang="ko-KR" sz="900" dirty="0">
                <a:solidFill>
                  <a:schemeClr val="tx1"/>
                </a:solidFill>
              </a:rPr>
              <a:t>EMAIL</a:t>
            </a:r>
          </a:p>
        </p:txBody>
      </p:sp>
      <p:sp>
        <p:nvSpPr>
          <p:cNvPr id="138" name="순서도: 처리 137">
            <a:extLst>
              <a:ext uri="{FF2B5EF4-FFF2-40B4-BE49-F238E27FC236}">
                <a16:creationId xmlns:a16="http://schemas.microsoft.com/office/drawing/2014/main" id="{D4D01B74-B4BD-45B5-B02A-C284C672AE9D}"/>
              </a:ext>
            </a:extLst>
          </p:cNvPr>
          <p:cNvSpPr/>
          <p:nvPr/>
        </p:nvSpPr>
        <p:spPr>
          <a:xfrm>
            <a:off x="1653151" y="3458505"/>
            <a:ext cx="1024136" cy="31766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dirty="0">
                <a:solidFill>
                  <a:schemeClr val="tx1"/>
                </a:solidFill>
              </a:rPr>
              <a:t>&lt;button&gt;</a:t>
            </a:r>
          </a:p>
          <a:p>
            <a:pPr algn="ctr">
              <a:defRPr/>
            </a:pPr>
            <a:r>
              <a:rPr lang="ko-KR" altLang="en-US" sz="900" dirty="0">
                <a:solidFill>
                  <a:schemeClr val="tx1"/>
                </a:solidFill>
              </a:rPr>
              <a:t>인증번호 요청</a:t>
            </a:r>
          </a:p>
        </p:txBody>
      </p:sp>
      <p:cxnSp>
        <p:nvCxnSpPr>
          <p:cNvPr id="140" name="직선 화살표 연결선 139">
            <a:extLst>
              <a:ext uri="{FF2B5EF4-FFF2-40B4-BE49-F238E27FC236}">
                <a16:creationId xmlns:a16="http://schemas.microsoft.com/office/drawing/2014/main" id="{7A19E545-D7E1-41BC-8E8E-93161829D828}"/>
              </a:ext>
            </a:extLst>
          </p:cNvPr>
          <p:cNvCxnSpPr>
            <a:cxnSpLocks/>
          </p:cNvCxnSpPr>
          <p:nvPr/>
        </p:nvCxnSpPr>
        <p:spPr>
          <a:xfrm>
            <a:off x="2165219" y="3251879"/>
            <a:ext cx="0" cy="206626"/>
          </a:xfrm>
          <a:prstGeom prst="straightConnector1">
            <a:avLst/>
          </a:prstGeom>
          <a:ln>
            <a:solidFill>
              <a:schemeClr val="tx1">
                <a:lumMod val="75000"/>
                <a:lumOff val="25000"/>
              </a:schemeClr>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sp>
        <p:nvSpPr>
          <p:cNvPr id="141" name="순서도: 처리 140">
            <a:extLst>
              <a:ext uri="{FF2B5EF4-FFF2-40B4-BE49-F238E27FC236}">
                <a16:creationId xmlns:a16="http://schemas.microsoft.com/office/drawing/2014/main" id="{CDA8E8A8-F37B-4DD2-846A-F239048E047D}"/>
              </a:ext>
            </a:extLst>
          </p:cNvPr>
          <p:cNvSpPr/>
          <p:nvPr/>
        </p:nvSpPr>
        <p:spPr>
          <a:xfrm>
            <a:off x="1653150" y="3982797"/>
            <a:ext cx="1150317" cy="31766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dirty="0">
                <a:solidFill>
                  <a:schemeClr val="tx1"/>
                </a:solidFill>
              </a:rPr>
              <a:t>UserCheckEamilOkAction.java</a:t>
            </a:r>
            <a:endParaRPr lang="ko-KR" altLang="en-US" sz="900" dirty="0">
              <a:solidFill>
                <a:schemeClr val="tx1"/>
              </a:solidFill>
            </a:endParaRPr>
          </a:p>
        </p:txBody>
      </p:sp>
      <p:cxnSp>
        <p:nvCxnSpPr>
          <p:cNvPr id="142" name="직선 화살표 연결선 141">
            <a:extLst>
              <a:ext uri="{FF2B5EF4-FFF2-40B4-BE49-F238E27FC236}">
                <a16:creationId xmlns:a16="http://schemas.microsoft.com/office/drawing/2014/main" id="{3D1D8533-3AA6-46C9-B01F-8D0E531E28A9}"/>
              </a:ext>
            </a:extLst>
          </p:cNvPr>
          <p:cNvCxnSpPr>
            <a:cxnSpLocks/>
          </p:cNvCxnSpPr>
          <p:nvPr/>
        </p:nvCxnSpPr>
        <p:spPr>
          <a:xfrm>
            <a:off x="2168772" y="3776171"/>
            <a:ext cx="0" cy="206626"/>
          </a:xfrm>
          <a:prstGeom prst="straightConnector1">
            <a:avLst/>
          </a:prstGeom>
          <a:ln>
            <a:solidFill>
              <a:schemeClr val="tx1">
                <a:lumMod val="75000"/>
                <a:lumOff val="25000"/>
              </a:schemeClr>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43" name="연결선: 꺾임 142">
            <a:extLst>
              <a:ext uri="{FF2B5EF4-FFF2-40B4-BE49-F238E27FC236}">
                <a16:creationId xmlns:a16="http://schemas.microsoft.com/office/drawing/2014/main" id="{DF7EF5C5-B3E0-41AB-AF75-BE0EF5E7B8D6}"/>
              </a:ext>
            </a:extLst>
          </p:cNvPr>
          <p:cNvCxnSpPr>
            <a:cxnSpLocks/>
            <a:stCxn id="141" idx="1"/>
            <a:endCxn id="137" idx="1"/>
          </p:cNvCxnSpPr>
          <p:nvPr/>
        </p:nvCxnSpPr>
        <p:spPr>
          <a:xfrm rot="10800000" flipH="1">
            <a:off x="1653149" y="2954196"/>
            <a:ext cx="512069" cy="1187435"/>
          </a:xfrm>
          <a:prstGeom prst="bentConnector4">
            <a:avLst>
              <a:gd name="adj1" fmla="val -44642"/>
              <a:gd name="adj2" fmla="val 107013"/>
            </a:avLst>
          </a:prstGeom>
          <a:ln>
            <a:solidFill>
              <a:schemeClr val="tx1">
                <a:lumMod val="75000"/>
                <a:lumOff val="25000"/>
              </a:schemeClr>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sp>
        <p:nvSpPr>
          <p:cNvPr id="144" name="직사각형 143">
            <a:extLst>
              <a:ext uri="{FF2B5EF4-FFF2-40B4-BE49-F238E27FC236}">
                <a16:creationId xmlns:a16="http://schemas.microsoft.com/office/drawing/2014/main" id="{A5E44633-598D-45C1-ADE9-7F8088FA3FDD}"/>
              </a:ext>
            </a:extLst>
          </p:cNvPr>
          <p:cNvSpPr/>
          <p:nvPr/>
        </p:nvSpPr>
        <p:spPr>
          <a:xfrm>
            <a:off x="1290773" y="4198738"/>
            <a:ext cx="343364" cy="215444"/>
          </a:xfrm>
          <a:prstGeom prst="rect">
            <a:avLst/>
          </a:prstGeom>
        </p:spPr>
        <p:txBody>
          <a:bodyPr wrap="none">
            <a:spAutoFit/>
          </a:bodyPr>
          <a:lstStyle/>
          <a:p>
            <a:pPr lvl="0">
              <a:defRPr/>
            </a:pPr>
            <a:r>
              <a:rPr lang="en-US" altLang="ko-KR" sz="800" dirty="0"/>
              <a:t>NO</a:t>
            </a:r>
            <a:endParaRPr lang="ko-KR" altLang="en-US" sz="800" dirty="0"/>
          </a:p>
        </p:txBody>
      </p:sp>
      <p:sp>
        <p:nvSpPr>
          <p:cNvPr id="145" name="직사각형 144">
            <a:extLst>
              <a:ext uri="{FF2B5EF4-FFF2-40B4-BE49-F238E27FC236}">
                <a16:creationId xmlns:a16="http://schemas.microsoft.com/office/drawing/2014/main" id="{97059985-B09E-4C68-8D22-BC5882217A37}"/>
              </a:ext>
            </a:extLst>
          </p:cNvPr>
          <p:cNvSpPr/>
          <p:nvPr/>
        </p:nvSpPr>
        <p:spPr>
          <a:xfrm>
            <a:off x="2219158" y="4293528"/>
            <a:ext cx="351378" cy="215444"/>
          </a:xfrm>
          <a:prstGeom prst="rect">
            <a:avLst/>
          </a:prstGeom>
        </p:spPr>
        <p:txBody>
          <a:bodyPr wrap="none">
            <a:spAutoFit/>
          </a:bodyPr>
          <a:lstStyle/>
          <a:p>
            <a:pPr lvl="0">
              <a:defRPr/>
            </a:pPr>
            <a:r>
              <a:rPr lang="en-US" altLang="ko-KR" sz="800" dirty="0"/>
              <a:t>YES</a:t>
            </a:r>
            <a:endParaRPr lang="ko-KR" altLang="en-US" sz="800" dirty="0"/>
          </a:p>
        </p:txBody>
      </p:sp>
      <p:cxnSp>
        <p:nvCxnSpPr>
          <p:cNvPr id="146" name="직선 화살표 연결선 145">
            <a:extLst>
              <a:ext uri="{FF2B5EF4-FFF2-40B4-BE49-F238E27FC236}">
                <a16:creationId xmlns:a16="http://schemas.microsoft.com/office/drawing/2014/main" id="{C9B32567-86DD-472C-AFB0-A38382FC7EB6}"/>
              </a:ext>
            </a:extLst>
          </p:cNvPr>
          <p:cNvCxnSpPr>
            <a:cxnSpLocks/>
          </p:cNvCxnSpPr>
          <p:nvPr/>
        </p:nvCxnSpPr>
        <p:spPr>
          <a:xfrm>
            <a:off x="2197911" y="4813997"/>
            <a:ext cx="0" cy="206626"/>
          </a:xfrm>
          <a:prstGeom prst="straightConnector1">
            <a:avLst/>
          </a:prstGeom>
          <a:ln>
            <a:solidFill>
              <a:schemeClr val="tx1">
                <a:lumMod val="75000"/>
                <a:lumOff val="25000"/>
              </a:schemeClr>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sp>
        <p:nvSpPr>
          <p:cNvPr id="147" name="순서도: 데이터 146">
            <a:extLst>
              <a:ext uri="{FF2B5EF4-FFF2-40B4-BE49-F238E27FC236}">
                <a16:creationId xmlns:a16="http://schemas.microsoft.com/office/drawing/2014/main" id="{CF041B4A-2ACF-4C3B-BDC0-483111803DEB}"/>
              </a:ext>
            </a:extLst>
          </p:cNvPr>
          <p:cNvSpPr/>
          <p:nvPr/>
        </p:nvSpPr>
        <p:spPr>
          <a:xfrm>
            <a:off x="1445680" y="4514969"/>
            <a:ext cx="1439077" cy="299028"/>
          </a:xfrm>
          <a:prstGeom prst="flowChartInputOutpu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00" dirty="0">
                <a:solidFill>
                  <a:schemeClr val="tx1"/>
                </a:solidFill>
              </a:rPr>
              <a:t>Input</a:t>
            </a:r>
          </a:p>
          <a:p>
            <a:pPr algn="ctr"/>
            <a:r>
              <a:rPr lang="en-US" altLang="ko-KR" sz="900" dirty="0">
                <a:solidFill>
                  <a:schemeClr val="tx1"/>
                </a:solidFill>
              </a:rPr>
              <a:t>EMAIL_HASH</a:t>
            </a:r>
            <a:endParaRPr lang="ko-KR" altLang="en-US" sz="900" dirty="0">
              <a:solidFill>
                <a:schemeClr val="tx1"/>
              </a:solidFill>
            </a:endParaRPr>
          </a:p>
        </p:txBody>
      </p:sp>
      <p:sp>
        <p:nvSpPr>
          <p:cNvPr id="148" name="순서도: 처리 147">
            <a:extLst>
              <a:ext uri="{FF2B5EF4-FFF2-40B4-BE49-F238E27FC236}">
                <a16:creationId xmlns:a16="http://schemas.microsoft.com/office/drawing/2014/main" id="{C37DCEAF-24DF-4C23-9A04-9CDE6B09E7AC}"/>
              </a:ext>
            </a:extLst>
          </p:cNvPr>
          <p:cNvSpPr/>
          <p:nvPr/>
        </p:nvSpPr>
        <p:spPr>
          <a:xfrm>
            <a:off x="1685843" y="5018189"/>
            <a:ext cx="1024136" cy="31766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dirty="0">
                <a:solidFill>
                  <a:schemeClr val="tx1"/>
                </a:solidFill>
              </a:rPr>
              <a:t>&lt;button&gt;</a:t>
            </a:r>
          </a:p>
          <a:p>
            <a:pPr algn="ctr">
              <a:defRPr/>
            </a:pPr>
            <a:r>
              <a:rPr lang="ko-KR" altLang="en-US" sz="900" dirty="0">
                <a:solidFill>
                  <a:schemeClr val="tx1"/>
                </a:solidFill>
              </a:rPr>
              <a:t>인증번호 확인</a:t>
            </a:r>
          </a:p>
        </p:txBody>
      </p:sp>
      <p:sp>
        <p:nvSpPr>
          <p:cNvPr id="149" name="순서도: 처리 148">
            <a:extLst>
              <a:ext uri="{FF2B5EF4-FFF2-40B4-BE49-F238E27FC236}">
                <a16:creationId xmlns:a16="http://schemas.microsoft.com/office/drawing/2014/main" id="{613E7DD5-229A-4216-A9E9-BC188AC1E6B6}"/>
              </a:ext>
            </a:extLst>
          </p:cNvPr>
          <p:cNvSpPr/>
          <p:nvPr/>
        </p:nvSpPr>
        <p:spPr>
          <a:xfrm>
            <a:off x="4194110" y="2465339"/>
            <a:ext cx="1056703" cy="29902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dirty="0">
                <a:solidFill>
                  <a:schemeClr val="tx1"/>
                </a:solidFill>
              </a:rPr>
              <a:t>UserVerifyEmailCheckAction.java</a:t>
            </a:r>
            <a:endParaRPr lang="ko-KR" altLang="en-US" sz="900" dirty="0">
              <a:solidFill>
                <a:schemeClr val="tx1"/>
              </a:solidFill>
            </a:endParaRPr>
          </a:p>
        </p:txBody>
      </p:sp>
      <p:cxnSp>
        <p:nvCxnSpPr>
          <p:cNvPr id="151" name="연결선: 꺾임 150">
            <a:extLst>
              <a:ext uri="{FF2B5EF4-FFF2-40B4-BE49-F238E27FC236}">
                <a16:creationId xmlns:a16="http://schemas.microsoft.com/office/drawing/2014/main" id="{EA1D1462-2DEC-4CA6-8A82-DBF23304ABBB}"/>
              </a:ext>
            </a:extLst>
          </p:cNvPr>
          <p:cNvCxnSpPr>
            <a:cxnSpLocks/>
            <a:stCxn id="149" idx="1"/>
            <a:endCxn id="147" idx="5"/>
          </p:cNvCxnSpPr>
          <p:nvPr/>
        </p:nvCxnSpPr>
        <p:spPr>
          <a:xfrm rot="10800000" flipV="1">
            <a:off x="2740850" y="2614853"/>
            <a:ext cx="1453261" cy="2049630"/>
          </a:xfrm>
          <a:prstGeom prst="bentConnector3">
            <a:avLst>
              <a:gd name="adj1" fmla="val 72918"/>
            </a:avLst>
          </a:prstGeom>
          <a:ln>
            <a:solidFill>
              <a:schemeClr val="tx1">
                <a:lumMod val="75000"/>
                <a:lumOff val="25000"/>
              </a:schemeClr>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sp>
        <p:nvSpPr>
          <p:cNvPr id="152" name="직사각형 151">
            <a:extLst>
              <a:ext uri="{FF2B5EF4-FFF2-40B4-BE49-F238E27FC236}">
                <a16:creationId xmlns:a16="http://schemas.microsoft.com/office/drawing/2014/main" id="{ED398190-40A9-4EAA-9F2C-A214B4351990}"/>
              </a:ext>
            </a:extLst>
          </p:cNvPr>
          <p:cNvSpPr/>
          <p:nvPr/>
        </p:nvSpPr>
        <p:spPr>
          <a:xfrm>
            <a:off x="3876055" y="2594795"/>
            <a:ext cx="343364" cy="215444"/>
          </a:xfrm>
          <a:prstGeom prst="rect">
            <a:avLst/>
          </a:prstGeom>
        </p:spPr>
        <p:txBody>
          <a:bodyPr wrap="none">
            <a:spAutoFit/>
          </a:bodyPr>
          <a:lstStyle/>
          <a:p>
            <a:pPr lvl="0">
              <a:defRPr/>
            </a:pPr>
            <a:r>
              <a:rPr lang="en-US" altLang="ko-KR" sz="800" dirty="0"/>
              <a:t>NO</a:t>
            </a:r>
            <a:endParaRPr lang="ko-KR" altLang="en-US" sz="800" dirty="0"/>
          </a:p>
        </p:txBody>
      </p:sp>
      <p:sp>
        <p:nvSpPr>
          <p:cNvPr id="153" name="직사각형 152">
            <a:extLst>
              <a:ext uri="{FF2B5EF4-FFF2-40B4-BE49-F238E27FC236}">
                <a16:creationId xmlns:a16="http://schemas.microsoft.com/office/drawing/2014/main" id="{B06B6E46-8674-454D-A9BF-13B64E8633C5}"/>
              </a:ext>
            </a:extLst>
          </p:cNvPr>
          <p:cNvSpPr/>
          <p:nvPr/>
        </p:nvSpPr>
        <p:spPr>
          <a:xfrm>
            <a:off x="4722632" y="2759958"/>
            <a:ext cx="351378" cy="215444"/>
          </a:xfrm>
          <a:prstGeom prst="rect">
            <a:avLst/>
          </a:prstGeom>
        </p:spPr>
        <p:txBody>
          <a:bodyPr wrap="none">
            <a:spAutoFit/>
          </a:bodyPr>
          <a:lstStyle/>
          <a:p>
            <a:pPr lvl="0">
              <a:defRPr/>
            </a:pPr>
            <a:r>
              <a:rPr lang="en-US" altLang="ko-KR" sz="800" dirty="0"/>
              <a:t>YES</a:t>
            </a:r>
            <a:endParaRPr lang="ko-KR" altLang="en-US" sz="800" dirty="0"/>
          </a:p>
        </p:txBody>
      </p:sp>
      <p:sp>
        <p:nvSpPr>
          <p:cNvPr id="155" name="순서도: 처리 154">
            <a:extLst>
              <a:ext uri="{FF2B5EF4-FFF2-40B4-BE49-F238E27FC236}">
                <a16:creationId xmlns:a16="http://schemas.microsoft.com/office/drawing/2014/main" id="{C4CA5E72-0442-404F-893F-F1DA0B972C0D}"/>
              </a:ext>
            </a:extLst>
          </p:cNvPr>
          <p:cNvSpPr/>
          <p:nvPr/>
        </p:nvSpPr>
        <p:spPr>
          <a:xfrm>
            <a:off x="4302986" y="2970993"/>
            <a:ext cx="821640" cy="288421"/>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dirty="0">
                <a:solidFill>
                  <a:schemeClr val="tx1"/>
                </a:solidFill>
              </a:rPr>
              <a:t>&lt;a&gt;</a:t>
            </a:r>
          </a:p>
          <a:p>
            <a:pPr algn="ctr">
              <a:defRPr/>
            </a:pPr>
            <a:r>
              <a:rPr lang="ko-KR" altLang="en-US" sz="900" dirty="0">
                <a:solidFill>
                  <a:schemeClr val="tx1"/>
                </a:solidFill>
              </a:rPr>
              <a:t>이메일 변경</a:t>
            </a:r>
          </a:p>
        </p:txBody>
      </p:sp>
      <p:sp>
        <p:nvSpPr>
          <p:cNvPr id="156" name="순서도: 처리 155">
            <a:extLst>
              <a:ext uri="{FF2B5EF4-FFF2-40B4-BE49-F238E27FC236}">
                <a16:creationId xmlns:a16="http://schemas.microsoft.com/office/drawing/2014/main" id="{26AE529E-22F2-4D0C-A387-DD825F3AACFD}"/>
              </a:ext>
            </a:extLst>
          </p:cNvPr>
          <p:cNvSpPr/>
          <p:nvPr/>
        </p:nvSpPr>
        <p:spPr>
          <a:xfrm>
            <a:off x="4169036" y="3448807"/>
            <a:ext cx="1110864" cy="31766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dirty="0">
                <a:solidFill>
                  <a:schemeClr val="tx1"/>
                </a:solidFill>
              </a:rPr>
              <a:t>UserEmailModifyAction.java</a:t>
            </a:r>
            <a:endParaRPr lang="ko-KR" altLang="en-US" sz="900" dirty="0">
              <a:solidFill>
                <a:schemeClr val="tx1"/>
              </a:solidFill>
            </a:endParaRPr>
          </a:p>
        </p:txBody>
      </p:sp>
      <p:cxnSp>
        <p:nvCxnSpPr>
          <p:cNvPr id="157" name="직선 화살표 연결선 156">
            <a:extLst>
              <a:ext uri="{FF2B5EF4-FFF2-40B4-BE49-F238E27FC236}">
                <a16:creationId xmlns:a16="http://schemas.microsoft.com/office/drawing/2014/main" id="{B69E41CD-9EFB-463B-87CE-0D3BCA073D95}"/>
              </a:ext>
            </a:extLst>
          </p:cNvPr>
          <p:cNvCxnSpPr>
            <a:cxnSpLocks/>
          </p:cNvCxnSpPr>
          <p:nvPr/>
        </p:nvCxnSpPr>
        <p:spPr>
          <a:xfrm>
            <a:off x="4736502" y="3256472"/>
            <a:ext cx="0" cy="206626"/>
          </a:xfrm>
          <a:prstGeom prst="straightConnector1">
            <a:avLst/>
          </a:prstGeom>
          <a:ln>
            <a:solidFill>
              <a:schemeClr val="tx1">
                <a:lumMod val="75000"/>
                <a:lumOff val="25000"/>
              </a:schemeClr>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58" name="직선 화살표 연결선 157">
            <a:extLst>
              <a:ext uri="{FF2B5EF4-FFF2-40B4-BE49-F238E27FC236}">
                <a16:creationId xmlns:a16="http://schemas.microsoft.com/office/drawing/2014/main" id="{88224574-6CF4-4D5E-BC03-184A15A883DC}"/>
              </a:ext>
            </a:extLst>
          </p:cNvPr>
          <p:cNvCxnSpPr>
            <a:cxnSpLocks/>
          </p:cNvCxnSpPr>
          <p:nvPr/>
        </p:nvCxnSpPr>
        <p:spPr>
          <a:xfrm>
            <a:off x="4736502" y="3773909"/>
            <a:ext cx="0" cy="206626"/>
          </a:xfrm>
          <a:prstGeom prst="straightConnector1">
            <a:avLst/>
          </a:prstGeom>
          <a:ln>
            <a:solidFill>
              <a:schemeClr val="tx1">
                <a:lumMod val="75000"/>
                <a:lumOff val="25000"/>
              </a:schemeClr>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59" name="직선 화살표 연결선 158">
            <a:extLst>
              <a:ext uri="{FF2B5EF4-FFF2-40B4-BE49-F238E27FC236}">
                <a16:creationId xmlns:a16="http://schemas.microsoft.com/office/drawing/2014/main" id="{6AF7DB2C-91E9-4315-8C9A-0094C93ABCD0}"/>
              </a:ext>
            </a:extLst>
          </p:cNvPr>
          <p:cNvCxnSpPr>
            <a:cxnSpLocks/>
          </p:cNvCxnSpPr>
          <p:nvPr/>
        </p:nvCxnSpPr>
        <p:spPr>
          <a:xfrm>
            <a:off x="4736502" y="4330360"/>
            <a:ext cx="0" cy="206626"/>
          </a:xfrm>
          <a:prstGeom prst="straightConnector1">
            <a:avLst/>
          </a:prstGeom>
          <a:ln>
            <a:solidFill>
              <a:schemeClr val="tx1">
                <a:lumMod val="75000"/>
                <a:lumOff val="25000"/>
              </a:schemeClr>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60" name="연결선: 꺾임 159">
            <a:extLst>
              <a:ext uri="{FF2B5EF4-FFF2-40B4-BE49-F238E27FC236}">
                <a16:creationId xmlns:a16="http://schemas.microsoft.com/office/drawing/2014/main" id="{9818955A-A668-4103-B2F8-011FAF11324E}"/>
              </a:ext>
            </a:extLst>
          </p:cNvPr>
          <p:cNvCxnSpPr>
            <a:cxnSpLocks/>
            <a:stCxn id="148" idx="2"/>
            <a:endCxn id="149" idx="0"/>
          </p:cNvCxnSpPr>
          <p:nvPr/>
        </p:nvCxnSpPr>
        <p:spPr>
          <a:xfrm rot="5400000" flipH="1" flipV="1">
            <a:off x="2024928" y="2638321"/>
            <a:ext cx="2870516" cy="2524551"/>
          </a:xfrm>
          <a:prstGeom prst="bentConnector5">
            <a:avLst>
              <a:gd name="adj1" fmla="val -7964"/>
              <a:gd name="adj2" fmla="val 49677"/>
              <a:gd name="adj3" fmla="val 107964"/>
            </a:avLst>
          </a:prstGeom>
          <a:ln>
            <a:solidFill>
              <a:schemeClr val="tx1">
                <a:lumMod val="75000"/>
                <a:lumOff val="25000"/>
              </a:schemeClr>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61" name="직선 화살표 연결선 160">
            <a:extLst>
              <a:ext uri="{FF2B5EF4-FFF2-40B4-BE49-F238E27FC236}">
                <a16:creationId xmlns:a16="http://schemas.microsoft.com/office/drawing/2014/main" id="{9E611F29-72DE-4D0B-994E-2AC1AE9CADAE}"/>
              </a:ext>
            </a:extLst>
          </p:cNvPr>
          <p:cNvCxnSpPr>
            <a:cxnSpLocks/>
          </p:cNvCxnSpPr>
          <p:nvPr/>
        </p:nvCxnSpPr>
        <p:spPr>
          <a:xfrm>
            <a:off x="4722463" y="2764367"/>
            <a:ext cx="0" cy="206626"/>
          </a:xfrm>
          <a:prstGeom prst="straightConnector1">
            <a:avLst/>
          </a:prstGeom>
          <a:ln>
            <a:solidFill>
              <a:schemeClr val="tx1">
                <a:lumMod val="75000"/>
                <a:lumOff val="25000"/>
              </a:schemeClr>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66" name="직선 화살표 연결선 165">
            <a:extLst>
              <a:ext uri="{FF2B5EF4-FFF2-40B4-BE49-F238E27FC236}">
                <a16:creationId xmlns:a16="http://schemas.microsoft.com/office/drawing/2014/main" id="{C86350CE-21BA-4CFE-8E85-F946EEF547E0}"/>
              </a:ext>
            </a:extLst>
          </p:cNvPr>
          <p:cNvCxnSpPr>
            <a:cxnSpLocks/>
          </p:cNvCxnSpPr>
          <p:nvPr/>
        </p:nvCxnSpPr>
        <p:spPr>
          <a:xfrm>
            <a:off x="7239443" y="2467124"/>
            <a:ext cx="0" cy="206626"/>
          </a:xfrm>
          <a:prstGeom prst="straightConnector1">
            <a:avLst/>
          </a:prstGeom>
          <a:ln>
            <a:solidFill>
              <a:schemeClr val="tx1">
                <a:lumMod val="75000"/>
                <a:lumOff val="25000"/>
              </a:schemeClr>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sp>
        <p:nvSpPr>
          <p:cNvPr id="167" name="순서도: 처리 166">
            <a:extLst>
              <a:ext uri="{FF2B5EF4-FFF2-40B4-BE49-F238E27FC236}">
                <a16:creationId xmlns:a16="http://schemas.microsoft.com/office/drawing/2014/main" id="{3E96E643-5521-4093-BD06-265CDC76735B}"/>
              </a:ext>
            </a:extLst>
          </p:cNvPr>
          <p:cNvSpPr/>
          <p:nvPr/>
        </p:nvSpPr>
        <p:spPr>
          <a:xfrm>
            <a:off x="6713785" y="2682250"/>
            <a:ext cx="1024136" cy="31766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dirty="0">
                <a:solidFill>
                  <a:schemeClr val="tx1"/>
                </a:solidFill>
              </a:rPr>
              <a:t>&lt;button&gt;</a:t>
            </a:r>
          </a:p>
          <a:p>
            <a:pPr algn="ctr">
              <a:defRPr/>
            </a:pPr>
            <a:r>
              <a:rPr lang="ko-KR" altLang="en-US" sz="900" dirty="0">
                <a:solidFill>
                  <a:schemeClr val="tx1"/>
                </a:solidFill>
              </a:rPr>
              <a:t>검색</a:t>
            </a:r>
          </a:p>
        </p:txBody>
      </p:sp>
      <p:sp>
        <p:nvSpPr>
          <p:cNvPr id="168" name="순서도: 데이터 167">
            <a:extLst>
              <a:ext uri="{FF2B5EF4-FFF2-40B4-BE49-F238E27FC236}">
                <a16:creationId xmlns:a16="http://schemas.microsoft.com/office/drawing/2014/main" id="{E6019231-CBD8-48D1-B8C6-11237E7D1EAF}"/>
              </a:ext>
            </a:extLst>
          </p:cNvPr>
          <p:cNvSpPr/>
          <p:nvPr/>
        </p:nvSpPr>
        <p:spPr>
          <a:xfrm>
            <a:off x="6309711" y="3203971"/>
            <a:ext cx="1888232" cy="299028"/>
          </a:xfrm>
          <a:prstGeom prst="flowChartInputOutpu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00" dirty="0">
                <a:solidFill>
                  <a:schemeClr val="tx1"/>
                </a:solidFill>
              </a:rPr>
              <a:t>Input</a:t>
            </a:r>
          </a:p>
          <a:p>
            <a:pPr algn="ctr"/>
            <a:r>
              <a:rPr lang="en-US" altLang="ko-KR" sz="900" dirty="0">
                <a:solidFill>
                  <a:schemeClr val="tx1"/>
                </a:solidFill>
              </a:rPr>
              <a:t>ADDRESS_DETAIL</a:t>
            </a:r>
          </a:p>
        </p:txBody>
      </p:sp>
      <p:cxnSp>
        <p:nvCxnSpPr>
          <p:cNvPr id="169" name="직선 화살표 연결선 168">
            <a:extLst>
              <a:ext uri="{FF2B5EF4-FFF2-40B4-BE49-F238E27FC236}">
                <a16:creationId xmlns:a16="http://schemas.microsoft.com/office/drawing/2014/main" id="{BE0A9551-4E03-421C-9248-0FFC8A1F419E}"/>
              </a:ext>
            </a:extLst>
          </p:cNvPr>
          <p:cNvCxnSpPr>
            <a:cxnSpLocks/>
          </p:cNvCxnSpPr>
          <p:nvPr/>
        </p:nvCxnSpPr>
        <p:spPr>
          <a:xfrm>
            <a:off x="7250278" y="2999916"/>
            <a:ext cx="0" cy="206626"/>
          </a:xfrm>
          <a:prstGeom prst="straightConnector1">
            <a:avLst/>
          </a:prstGeom>
          <a:ln>
            <a:solidFill>
              <a:schemeClr val="tx1">
                <a:lumMod val="75000"/>
                <a:lumOff val="25000"/>
              </a:schemeClr>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sp>
        <p:nvSpPr>
          <p:cNvPr id="170" name="순서도: 처리 169">
            <a:extLst>
              <a:ext uri="{FF2B5EF4-FFF2-40B4-BE49-F238E27FC236}">
                <a16:creationId xmlns:a16="http://schemas.microsoft.com/office/drawing/2014/main" id="{7BFE2374-9236-4E5D-B4D1-9FE961546ED7}"/>
              </a:ext>
            </a:extLst>
          </p:cNvPr>
          <p:cNvSpPr/>
          <p:nvPr/>
        </p:nvSpPr>
        <p:spPr>
          <a:xfrm>
            <a:off x="6828623" y="3727313"/>
            <a:ext cx="821640" cy="288421"/>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dirty="0">
                <a:solidFill>
                  <a:schemeClr val="tx1"/>
                </a:solidFill>
              </a:rPr>
              <a:t>&lt;a&gt;</a:t>
            </a:r>
          </a:p>
          <a:p>
            <a:pPr algn="ctr">
              <a:defRPr/>
            </a:pPr>
            <a:r>
              <a:rPr lang="ko-KR" altLang="en-US" sz="900" dirty="0">
                <a:solidFill>
                  <a:schemeClr val="tx1"/>
                </a:solidFill>
              </a:rPr>
              <a:t>주소 변경</a:t>
            </a:r>
          </a:p>
        </p:txBody>
      </p:sp>
      <p:cxnSp>
        <p:nvCxnSpPr>
          <p:cNvPr id="171" name="직선 화살표 연결선 170">
            <a:extLst>
              <a:ext uri="{FF2B5EF4-FFF2-40B4-BE49-F238E27FC236}">
                <a16:creationId xmlns:a16="http://schemas.microsoft.com/office/drawing/2014/main" id="{BA2C13F5-2E6B-40B9-AEC0-3D184DC8E8ED}"/>
              </a:ext>
            </a:extLst>
          </p:cNvPr>
          <p:cNvCxnSpPr>
            <a:cxnSpLocks/>
          </p:cNvCxnSpPr>
          <p:nvPr/>
        </p:nvCxnSpPr>
        <p:spPr>
          <a:xfrm>
            <a:off x="7250278" y="3509793"/>
            <a:ext cx="0" cy="206626"/>
          </a:xfrm>
          <a:prstGeom prst="straightConnector1">
            <a:avLst/>
          </a:prstGeom>
          <a:ln>
            <a:solidFill>
              <a:schemeClr val="tx1">
                <a:lumMod val="75000"/>
                <a:lumOff val="25000"/>
              </a:schemeClr>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sp>
        <p:nvSpPr>
          <p:cNvPr id="172" name="순서도: 처리 171">
            <a:extLst>
              <a:ext uri="{FF2B5EF4-FFF2-40B4-BE49-F238E27FC236}">
                <a16:creationId xmlns:a16="http://schemas.microsoft.com/office/drawing/2014/main" id="{16645320-1362-4B4E-84CE-82CC8FB31596}"/>
              </a:ext>
            </a:extLst>
          </p:cNvPr>
          <p:cNvSpPr/>
          <p:nvPr/>
        </p:nvSpPr>
        <p:spPr>
          <a:xfrm>
            <a:off x="6654238" y="4230340"/>
            <a:ext cx="1192379" cy="31766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dirty="0">
                <a:solidFill>
                  <a:schemeClr val="tx1"/>
                </a:solidFill>
              </a:rPr>
              <a:t>UserAddressModifyAction.java</a:t>
            </a:r>
            <a:endParaRPr lang="ko-KR" altLang="en-US" sz="900" dirty="0">
              <a:solidFill>
                <a:schemeClr val="tx1"/>
              </a:solidFill>
            </a:endParaRPr>
          </a:p>
        </p:txBody>
      </p:sp>
      <p:cxnSp>
        <p:nvCxnSpPr>
          <p:cNvPr id="173" name="직선 화살표 연결선 172">
            <a:extLst>
              <a:ext uri="{FF2B5EF4-FFF2-40B4-BE49-F238E27FC236}">
                <a16:creationId xmlns:a16="http://schemas.microsoft.com/office/drawing/2014/main" id="{8DBE7FF5-432F-4DFC-94AD-DFC6FA71C864}"/>
              </a:ext>
            </a:extLst>
          </p:cNvPr>
          <p:cNvCxnSpPr>
            <a:cxnSpLocks/>
          </p:cNvCxnSpPr>
          <p:nvPr/>
        </p:nvCxnSpPr>
        <p:spPr>
          <a:xfrm>
            <a:off x="7254287" y="4019826"/>
            <a:ext cx="0" cy="206626"/>
          </a:xfrm>
          <a:prstGeom prst="straightConnector1">
            <a:avLst/>
          </a:prstGeom>
          <a:ln>
            <a:solidFill>
              <a:schemeClr val="tx1">
                <a:lumMod val="75000"/>
                <a:lumOff val="25000"/>
              </a:schemeClr>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pic>
        <p:nvPicPr>
          <p:cNvPr id="174" name="그림 173" descr="모니터, 컴퓨터이(가) 표시된 사진&#10;&#10;자동 생성된 설명">
            <a:extLst>
              <a:ext uri="{FF2B5EF4-FFF2-40B4-BE49-F238E27FC236}">
                <a16:creationId xmlns:a16="http://schemas.microsoft.com/office/drawing/2014/main" id="{2E58F356-6848-4509-99B5-DA4910DF82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68248" y="4697215"/>
            <a:ext cx="453468" cy="453468"/>
          </a:xfrm>
          <a:prstGeom prst="rect">
            <a:avLst/>
          </a:prstGeom>
        </p:spPr>
      </p:pic>
      <p:sp>
        <p:nvSpPr>
          <p:cNvPr id="175" name="순서도: 처리 174">
            <a:extLst>
              <a:ext uri="{FF2B5EF4-FFF2-40B4-BE49-F238E27FC236}">
                <a16:creationId xmlns:a16="http://schemas.microsoft.com/office/drawing/2014/main" id="{4EE037AF-FA5E-4F74-9672-4E4E68B5E070}"/>
              </a:ext>
            </a:extLst>
          </p:cNvPr>
          <p:cNvSpPr/>
          <p:nvPr/>
        </p:nvSpPr>
        <p:spPr>
          <a:xfrm>
            <a:off x="6654238" y="4775183"/>
            <a:ext cx="1235027" cy="337990"/>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ko-KR" altLang="en-US" sz="600" dirty="0">
                <a:solidFill>
                  <a:schemeClr val="tx1"/>
                </a:solidFill>
              </a:rPr>
              <a:t>주소 변경을 성공하였습니다</a:t>
            </a:r>
            <a:r>
              <a:rPr lang="en-US" altLang="ko-KR" sz="600" dirty="0">
                <a:solidFill>
                  <a:schemeClr val="tx1"/>
                </a:solidFill>
              </a:rPr>
              <a:t>.</a:t>
            </a:r>
          </a:p>
          <a:p>
            <a:pPr algn="ctr">
              <a:defRPr/>
            </a:pPr>
            <a:r>
              <a:rPr lang="en-US" altLang="ko-KR" sz="900" dirty="0">
                <a:solidFill>
                  <a:schemeClr val="tx1"/>
                </a:solidFill>
              </a:rPr>
              <a:t> </a:t>
            </a:r>
            <a:endParaRPr lang="ko-KR" altLang="en-US" sz="900" dirty="0">
              <a:solidFill>
                <a:schemeClr val="tx1"/>
              </a:solidFill>
            </a:endParaRPr>
          </a:p>
        </p:txBody>
      </p:sp>
      <p:sp>
        <p:nvSpPr>
          <p:cNvPr id="176" name="순서도: 수행의 시작/종료 175">
            <a:extLst>
              <a:ext uri="{FF2B5EF4-FFF2-40B4-BE49-F238E27FC236}">
                <a16:creationId xmlns:a16="http://schemas.microsoft.com/office/drawing/2014/main" id="{3CA592DE-CC54-4E97-8B38-355471130D6D}"/>
              </a:ext>
            </a:extLst>
          </p:cNvPr>
          <p:cNvSpPr/>
          <p:nvPr/>
        </p:nvSpPr>
        <p:spPr>
          <a:xfrm>
            <a:off x="7034874" y="4980612"/>
            <a:ext cx="474179" cy="110550"/>
          </a:xfrm>
          <a:prstGeom prst="flowChartTerminator">
            <a:avLst/>
          </a:prstGeom>
          <a:solidFill>
            <a:schemeClr val="bg1">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dirty="0">
                <a:solidFill>
                  <a:schemeClr val="tx1"/>
                </a:solidFill>
              </a:rPr>
              <a:t>확인</a:t>
            </a:r>
          </a:p>
        </p:txBody>
      </p:sp>
      <p:cxnSp>
        <p:nvCxnSpPr>
          <p:cNvPr id="187" name="직선 화살표 연결선 186">
            <a:extLst>
              <a:ext uri="{FF2B5EF4-FFF2-40B4-BE49-F238E27FC236}">
                <a16:creationId xmlns:a16="http://schemas.microsoft.com/office/drawing/2014/main" id="{7C2BF7B0-812E-4C3B-8CCE-F4FFA50A5672}"/>
              </a:ext>
            </a:extLst>
          </p:cNvPr>
          <p:cNvCxnSpPr>
            <a:cxnSpLocks/>
          </p:cNvCxnSpPr>
          <p:nvPr/>
        </p:nvCxnSpPr>
        <p:spPr>
          <a:xfrm>
            <a:off x="7865599" y="4585440"/>
            <a:ext cx="248747" cy="169773"/>
          </a:xfrm>
          <a:prstGeom prst="straightConnector1">
            <a:avLst/>
          </a:prstGeom>
          <a:ln>
            <a:solidFill>
              <a:schemeClr val="tx1">
                <a:lumMod val="75000"/>
                <a:lumOff val="25000"/>
              </a:schemeClr>
            </a:solidFill>
            <a:prstDash val="dash"/>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99" name="직선 화살표 연결선 198">
            <a:extLst>
              <a:ext uri="{FF2B5EF4-FFF2-40B4-BE49-F238E27FC236}">
                <a16:creationId xmlns:a16="http://schemas.microsoft.com/office/drawing/2014/main" id="{A006D064-75E2-4CEB-9068-AAE05195DB34}"/>
              </a:ext>
            </a:extLst>
          </p:cNvPr>
          <p:cNvCxnSpPr>
            <a:cxnSpLocks/>
          </p:cNvCxnSpPr>
          <p:nvPr/>
        </p:nvCxnSpPr>
        <p:spPr>
          <a:xfrm flipH="1" flipV="1">
            <a:off x="7801786" y="4609639"/>
            <a:ext cx="235950" cy="175152"/>
          </a:xfrm>
          <a:prstGeom prst="straightConnector1">
            <a:avLst/>
          </a:prstGeom>
          <a:ln>
            <a:solidFill>
              <a:schemeClr val="tx1">
                <a:lumMod val="75000"/>
                <a:lumOff val="25000"/>
              </a:schemeClr>
            </a:solidFill>
            <a:prstDash val="dash"/>
            <a:headEnd type="none" w="med" len="med"/>
            <a:tailEnd type="triangle" w="sm" len="sm"/>
          </a:ln>
        </p:spPr>
        <p:style>
          <a:lnRef idx="1">
            <a:schemeClr val="accent1"/>
          </a:lnRef>
          <a:fillRef idx="0">
            <a:schemeClr val="accent1"/>
          </a:fillRef>
          <a:effectRef idx="0">
            <a:schemeClr val="accent1"/>
          </a:effectRef>
          <a:fontRef idx="minor">
            <a:schemeClr val="tx1"/>
          </a:fontRef>
        </p:style>
      </p:cxnSp>
      <p:sp>
        <p:nvSpPr>
          <p:cNvPr id="200" name="순서도: 문서 199">
            <a:extLst>
              <a:ext uri="{FF2B5EF4-FFF2-40B4-BE49-F238E27FC236}">
                <a16:creationId xmlns:a16="http://schemas.microsoft.com/office/drawing/2014/main" id="{6F1FAE08-1635-4F98-B549-91355FE0CB89}"/>
              </a:ext>
            </a:extLst>
          </p:cNvPr>
          <p:cNvSpPr/>
          <p:nvPr/>
        </p:nvSpPr>
        <p:spPr>
          <a:xfrm>
            <a:off x="6749072" y="5309464"/>
            <a:ext cx="1069202"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dirty="0" err="1">
                <a:solidFill>
                  <a:schemeClr val="tx1"/>
                </a:solidFill>
              </a:rPr>
              <a:t>myPage_info.jsp</a:t>
            </a:r>
            <a:endParaRPr lang="ko-KR" altLang="en-US" sz="900" dirty="0">
              <a:solidFill>
                <a:schemeClr val="tx1"/>
              </a:solidFill>
            </a:endParaRPr>
          </a:p>
        </p:txBody>
      </p:sp>
      <p:cxnSp>
        <p:nvCxnSpPr>
          <p:cNvPr id="201" name="직선 화살표 연결선 200">
            <a:extLst>
              <a:ext uri="{FF2B5EF4-FFF2-40B4-BE49-F238E27FC236}">
                <a16:creationId xmlns:a16="http://schemas.microsoft.com/office/drawing/2014/main" id="{26C8FE9D-DA0F-4682-A016-5BF7781697A2}"/>
              </a:ext>
            </a:extLst>
          </p:cNvPr>
          <p:cNvCxnSpPr>
            <a:cxnSpLocks/>
          </p:cNvCxnSpPr>
          <p:nvPr/>
        </p:nvCxnSpPr>
        <p:spPr>
          <a:xfrm>
            <a:off x="7283673" y="5113173"/>
            <a:ext cx="0" cy="206626"/>
          </a:xfrm>
          <a:prstGeom prst="straightConnector1">
            <a:avLst/>
          </a:prstGeom>
          <a:ln>
            <a:solidFill>
              <a:schemeClr val="tx1">
                <a:lumMod val="75000"/>
                <a:lumOff val="25000"/>
              </a:schemeClr>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202" name="직선 화살표 연결선 201">
            <a:extLst>
              <a:ext uri="{FF2B5EF4-FFF2-40B4-BE49-F238E27FC236}">
                <a16:creationId xmlns:a16="http://schemas.microsoft.com/office/drawing/2014/main" id="{44B8292C-ABA5-4F68-B09C-B573F0D4B363}"/>
              </a:ext>
            </a:extLst>
          </p:cNvPr>
          <p:cNvCxnSpPr>
            <a:cxnSpLocks/>
          </p:cNvCxnSpPr>
          <p:nvPr/>
        </p:nvCxnSpPr>
        <p:spPr>
          <a:xfrm>
            <a:off x="7283673" y="4565653"/>
            <a:ext cx="0" cy="206626"/>
          </a:xfrm>
          <a:prstGeom prst="straightConnector1">
            <a:avLst/>
          </a:prstGeom>
          <a:ln>
            <a:solidFill>
              <a:schemeClr val="tx1">
                <a:lumMod val="75000"/>
                <a:lumOff val="25000"/>
              </a:schemeClr>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sp>
        <p:nvSpPr>
          <p:cNvPr id="204" name="직사각형 203">
            <a:extLst>
              <a:ext uri="{FF2B5EF4-FFF2-40B4-BE49-F238E27FC236}">
                <a16:creationId xmlns:a16="http://schemas.microsoft.com/office/drawing/2014/main" id="{EE5E547C-7A5A-4643-ADDB-454F62096DA3}"/>
              </a:ext>
            </a:extLst>
          </p:cNvPr>
          <p:cNvSpPr/>
          <p:nvPr/>
        </p:nvSpPr>
        <p:spPr>
          <a:xfrm>
            <a:off x="7877589" y="5035887"/>
            <a:ext cx="784624" cy="200055"/>
          </a:xfrm>
          <a:prstGeom prst="rect">
            <a:avLst/>
          </a:prstGeom>
        </p:spPr>
        <p:txBody>
          <a:bodyPr wrap="square">
            <a:spAutoFit/>
          </a:bodyPr>
          <a:lstStyle/>
          <a:p>
            <a:pPr lvl="0">
              <a:defRPr/>
            </a:pPr>
            <a:r>
              <a:rPr lang="en-US" altLang="ko-KR" sz="700" dirty="0"/>
              <a:t>TABLE_USER</a:t>
            </a:r>
          </a:p>
        </p:txBody>
      </p:sp>
      <p:sp>
        <p:nvSpPr>
          <p:cNvPr id="205" name="순서도: 데이터 204">
            <a:extLst>
              <a:ext uri="{FF2B5EF4-FFF2-40B4-BE49-F238E27FC236}">
                <a16:creationId xmlns:a16="http://schemas.microsoft.com/office/drawing/2014/main" id="{70BE57A8-9FD7-4762-A6E1-A50C7C68C9D3}"/>
              </a:ext>
            </a:extLst>
          </p:cNvPr>
          <p:cNvSpPr/>
          <p:nvPr/>
        </p:nvSpPr>
        <p:spPr>
          <a:xfrm>
            <a:off x="9267999" y="3513644"/>
            <a:ext cx="1024136" cy="299028"/>
          </a:xfrm>
          <a:prstGeom prst="flowChartInputOutpu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00" dirty="0">
                <a:solidFill>
                  <a:schemeClr val="tx1"/>
                </a:solidFill>
              </a:rPr>
              <a:t>Input</a:t>
            </a:r>
          </a:p>
        </p:txBody>
      </p:sp>
      <p:sp>
        <p:nvSpPr>
          <p:cNvPr id="206" name="직사각형 205">
            <a:extLst>
              <a:ext uri="{FF2B5EF4-FFF2-40B4-BE49-F238E27FC236}">
                <a16:creationId xmlns:a16="http://schemas.microsoft.com/office/drawing/2014/main" id="{7075F9A9-43DD-45C0-905B-84057A7297C3}"/>
              </a:ext>
            </a:extLst>
          </p:cNvPr>
          <p:cNvSpPr/>
          <p:nvPr/>
        </p:nvSpPr>
        <p:spPr>
          <a:xfrm>
            <a:off x="8472875" y="3409196"/>
            <a:ext cx="1067872" cy="415498"/>
          </a:xfrm>
          <a:prstGeom prst="rect">
            <a:avLst/>
          </a:prstGeom>
        </p:spPr>
        <p:txBody>
          <a:bodyPr wrap="square">
            <a:spAutoFit/>
          </a:bodyPr>
          <a:lstStyle/>
          <a:p>
            <a:pPr marL="171450" lvl="0" indent="-171450">
              <a:buFont typeface="Arial" panose="020B0604020202020204" pitchFamily="34" charset="0"/>
              <a:buChar char="•"/>
              <a:defRPr/>
            </a:pPr>
            <a:r>
              <a:rPr lang="en-US" altLang="ko-KR" sz="700" dirty="0"/>
              <a:t>Input Information</a:t>
            </a:r>
          </a:p>
          <a:p>
            <a:pPr lvl="0">
              <a:defRPr/>
            </a:pPr>
            <a:r>
              <a:rPr lang="en-US" altLang="ko-KR" sz="700" dirty="0"/>
              <a:t>   - NEW PW</a:t>
            </a:r>
          </a:p>
          <a:p>
            <a:pPr lvl="0">
              <a:defRPr/>
            </a:pPr>
            <a:r>
              <a:rPr lang="en-US" altLang="ko-KR" sz="700" dirty="0"/>
              <a:t>   - NEW PW2</a:t>
            </a:r>
          </a:p>
        </p:txBody>
      </p:sp>
      <p:cxnSp>
        <p:nvCxnSpPr>
          <p:cNvPr id="209" name="직선 화살표 연결선 208">
            <a:extLst>
              <a:ext uri="{FF2B5EF4-FFF2-40B4-BE49-F238E27FC236}">
                <a16:creationId xmlns:a16="http://schemas.microsoft.com/office/drawing/2014/main" id="{55113D18-C7CE-429C-9985-B9371B2A1A2F}"/>
              </a:ext>
            </a:extLst>
          </p:cNvPr>
          <p:cNvCxnSpPr>
            <a:cxnSpLocks/>
          </p:cNvCxnSpPr>
          <p:nvPr/>
        </p:nvCxnSpPr>
        <p:spPr>
          <a:xfrm>
            <a:off x="9780067" y="3805027"/>
            <a:ext cx="0" cy="206626"/>
          </a:xfrm>
          <a:prstGeom prst="straightConnector1">
            <a:avLst/>
          </a:prstGeom>
          <a:ln>
            <a:solidFill>
              <a:schemeClr val="tx1">
                <a:lumMod val="75000"/>
                <a:lumOff val="25000"/>
              </a:schemeClr>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sp>
        <p:nvSpPr>
          <p:cNvPr id="210" name="순서도: 처리 209">
            <a:extLst>
              <a:ext uri="{FF2B5EF4-FFF2-40B4-BE49-F238E27FC236}">
                <a16:creationId xmlns:a16="http://schemas.microsoft.com/office/drawing/2014/main" id="{9E7BD01A-7C3B-48E1-9B2E-D1E7564EC985}"/>
              </a:ext>
            </a:extLst>
          </p:cNvPr>
          <p:cNvSpPr/>
          <p:nvPr/>
        </p:nvSpPr>
        <p:spPr>
          <a:xfrm>
            <a:off x="9268445" y="4013650"/>
            <a:ext cx="1024133" cy="288421"/>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dirty="0">
                <a:solidFill>
                  <a:schemeClr val="tx1"/>
                </a:solidFill>
              </a:rPr>
              <a:t>&lt;a&gt;</a:t>
            </a:r>
          </a:p>
          <a:p>
            <a:pPr algn="ctr">
              <a:defRPr/>
            </a:pPr>
            <a:r>
              <a:rPr lang="ko-KR" altLang="en-US" sz="900" dirty="0">
                <a:solidFill>
                  <a:schemeClr val="tx1"/>
                </a:solidFill>
              </a:rPr>
              <a:t>비밀번호 변경</a:t>
            </a:r>
          </a:p>
        </p:txBody>
      </p:sp>
      <p:cxnSp>
        <p:nvCxnSpPr>
          <p:cNvPr id="218" name="직선 화살표 연결선 217">
            <a:extLst>
              <a:ext uri="{FF2B5EF4-FFF2-40B4-BE49-F238E27FC236}">
                <a16:creationId xmlns:a16="http://schemas.microsoft.com/office/drawing/2014/main" id="{BCED6938-F16E-447B-AF59-8779EF8B16B4}"/>
              </a:ext>
            </a:extLst>
          </p:cNvPr>
          <p:cNvCxnSpPr>
            <a:cxnSpLocks/>
          </p:cNvCxnSpPr>
          <p:nvPr/>
        </p:nvCxnSpPr>
        <p:spPr>
          <a:xfrm>
            <a:off x="9780067" y="4302826"/>
            <a:ext cx="0" cy="206626"/>
          </a:xfrm>
          <a:prstGeom prst="straightConnector1">
            <a:avLst/>
          </a:prstGeom>
          <a:ln>
            <a:solidFill>
              <a:schemeClr val="tx1">
                <a:lumMod val="75000"/>
                <a:lumOff val="25000"/>
              </a:schemeClr>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sp>
        <p:nvSpPr>
          <p:cNvPr id="219" name="순서도: 처리 218">
            <a:extLst>
              <a:ext uri="{FF2B5EF4-FFF2-40B4-BE49-F238E27FC236}">
                <a16:creationId xmlns:a16="http://schemas.microsoft.com/office/drawing/2014/main" id="{F277E031-A10E-4A67-A608-7FA957258E18}"/>
              </a:ext>
            </a:extLst>
          </p:cNvPr>
          <p:cNvSpPr/>
          <p:nvPr/>
        </p:nvSpPr>
        <p:spPr>
          <a:xfrm>
            <a:off x="9211306" y="5018189"/>
            <a:ext cx="1152127" cy="31766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dirty="0" err="1">
                <a:solidFill>
                  <a:schemeClr val="tx1"/>
                </a:solidFill>
              </a:rPr>
              <a:t>Session.invalidate</a:t>
            </a:r>
            <a:r>
              <a:rPr lang="en-US" altLang="ko-KR" sz="900" dirty="0">
                <a:solidFill>
                  <a:schemeClr val="tx1"/>
                </a:solidFill>
              </a:rPr>
              <a:t>()</a:t>
            </a:r>
            <a:endParaRPr lang="ko-KR" altLang="en-US" sz="900" dirty="0">
              <a:solidFill>
                <a:schemeClr val="tx1"/>
              </a:solidFill>
            </a:endParaRPr>
          </a:p>
        </p:txBody>
      </p:sp>
      <p:cxnSp>
        <p:nvCxnSpPr>
          <p:cNvPr id="220" name="직선 화살표 연결선 219">
            <a:extLst>
              <a:ext uri="{FF2B5EF4-FFF2-40B4-BE49-F238E27FC236}">
                <a16:creationId xmlns:a16="http://schemas.microsoft.com/office/drawing/2014/main" id="{809B5FD4-8F2B-42F7-9757-44D1F08C4166}"/>
              </a:ext>
            </a:extLst>
          </p:cNvPr>
          <p:cNvCxnSpPr>
            <a:cxnSpLocks/>
          </p:cNvCxnSpPr>
          <p:nvPr/>
        </p:nvCxnSpPr>
        <p:spPr>
          <a:xfrm>
            <a:off x="9785270" y="5335855"/>
            <a:ext cx="0" cy="206626"/>
          </a:xfrm>
          <a:prstGeom prst="straightConnector1">
            <a:avLst/>
          </a:prstGeom>
          <a:ln>
            <a:solidFill>
              <a:schemeClr val="tx1">
                <a:lumMod val="75000"/>
                <a:lumOff val="25000"/>
              </a:schemeClr>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2254514"/>
      </p:ext>
    </p:extLst>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pPr lvl="0">
              <a:defRPr/>
            </a:pPr>
            <a:r>
              <a:rPr lang="en-US" altLang="ko-KR" dirty="0"/>
              <a:t>User flow</a:t>
            </a:r>
            <a:r>
              <a:rPr lang="ko-KR" altLang="en-US" dirty="0"/>
              <a:t> </a:t>
            </a:r>
            <a:r>
              <a:rPr lang="en-US" altLang="ko-KR" dirty="0"/>
              <a:t>:</a:t>
            </a:r>
            <a:r>
              <a:rPr lang="ko-KR" altLang="en-US" dirty="0"/>
              <a:t> 마이페이지</a:t>
            </a:r>
          </a:p>
        </p:txBody>
      </p:sp>
      <p:graphicFrame>
        <p:nvGraphicFramePr>
          <p:cNvPr id="3" name="표 2"/>
          <p:cNvGraphicFramePr>
            <a:graphicFrameLocks noGrp="1"/>
          </p:cNvGraphicFramePr>
          <p:nvPr>
            <p:extLst>
              <p:ext uri="{D42A27DB-BD31-4B8C-83A1-F6EECF244321}">
                <p14:modId xmlns:p14="http://schemas.microsoft.com/office/powerpoint/2010/main" val="3419207087"/>
              </p:ext>
            </p:extLst>
          </p:nvPr>
        </p:nvGraphicFramePr>
        <p:xfrm>
          <a:off x="1197870" y="1700808"/>
          <a:ext cx="9796259" cy="3960440"/>
        </p:xfrm>
        <a:graphic>
          <a:graphicData uri="http://schemas.openxmlformats.org/drawingml/2006/table">
            <a:tbl>
              <a:tblPr>
                <a:tableStyleId>{5C22544A-7EE6-4342-B048-85BDC9FD1C3A}</a:tableStyleId>
              </a:tblPr>
              <a:tblGrid>
                <a:gridCol w="1180639">
                  <a:extLst>
                    <a:ext uri="{9D8B030D-6E8A-4147-A177-3AD203B41FA5}">
                      <a16:colId xmlns:a16="http://schemas.microsoft.com/office/drawing/2014/main" val="20000"/>
                    </a:ext>
                  </a:extLst>
                </a:gridCol>
                <a:gridCol w="8615620">
                  <a:extLst>
                    <a:ext uri="{9D8B030D-6E8A-4147-A177-3AD203B41FA5}">
                      <a16:colId xmlns:a16="http://schemas.microsoft.com/office/drawing/2014/main" val="20001"/>
                    </a:ext>
                  </a:extLst>
                </a:gridCol>
              </a:tblGrid>
              <a:tr h="342763">
                <a:tc rowSpan="2">
                  <a:txBody>
                    <a:bodyPr/>
                    <a:lstStyle/>
                    <a:p>
                      <a:pPr algn="ctr" latinLnBrk="1">
                        <a:defRPr/>
                      </a:pPr>
                      <a:r>
                        <a:rPr lang="en-US" altLang="ko-KR" sz="1000" b="1" dirty="0" err="1">
                          <a:solidFill>
                            <a:schemeClr val="tx1"/>
                          </a:solidFill>
                        </a:rPr>
                        <a:t>mypage</a:t>
                      </a:r>
                      <a:endParaRPr lang="en-US" altLang="ko-KR" sz="1000" b="1" dirty="0">
                        <a:solidFill>
                          <a:schemeClr val="tx1"/>
                        </a:solidFill>
                      </a:endParaRPr>
                    </a:p>
                    <a:p>
                      <a:pPr algn="ctr" latinLnBrk="1">
                        <a:defRPr/>
                      </a:pPr>
                      <a:r>
                        <a:rPr lang="en-US" altLang="ko-KR" sz="1000" b="1" dirty="0">
                          <a:solidFill>
                            <a:schemeClr val="tx1"/>
                          </a:solidFill>
                        </a:rPr>
                        <a:t>User flow</a:t>
                      </a:r>
                      <a:endParaRPr lang="ko-KR" altLang="en-US" sz="1000" b="1" dirty="0">
                        <a:solidFill>
                          <a:schemeClr val="tx1"/>
                        </a:solidFill>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algn="l" latinLnBrk="1">
                        <a:defRPr/>
                      </a:pPr>
                      <a:r>
                        <a:rPr lang="en-US" altLang="ko-KR" sz="1000" b="1" dirty="0">
                          <a:solidFill>
                            <a:schemeClr val="tx1"/>
                          </a:solidFill>
                        </a:rPr>
                        <a:t>STEP 7. </a:t>
                      </a:r>
                      <a:r>
                        <a:rPr lang="ko-KR" altLang="en-US" sz="1000" b="1" dirty="0">
                          <a:solidFill>
                            <a:schemeClr val="tx1"/>
                          </a:solidFill>
                        </a:rPr>
                        <a:t>회원 탈퇴</a:t>
                      </a: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bg1">
                          <a:lumMod val="75000"/>
                        </a:schemeClr>
                      </a:solidFill>
                      <a:prstDash val="solid"/>
                      <a:round/>
                      <a:headEnd w="med" len="med"/>
                      <a:tailEnd w="med" len="med"/>
                    </a:lnB>
                    <a:solidFill>
                      <a:schemeClr val="bg1">
                        <a:lumMod val="85000"/>
                      </a:schemeClr>
                    </a:solidFill>
                  </a:tcPr>
                </a:tc>
                <a:extLst>
                  <a:ext uri="{0D108BD9-81ED-4DB2-BD59-A6C34878D82A}">
                    <a16:rowId xmlns:a16="http://schemas.microsoft.com/office/drawing/2014/main" val="10000"/>
                  </a:ext>
                </a:extLst>
              </a:tr>
              <a:tr h="3617677">
                <a:tc vMerge="1">
                  <a:txBody>
                    <a:bodyPr/>
                    <a:lstStyle/>
                    <a:p>
                      <a:pPr algn="ctr" latinLnBrk="1">
                        <a:defRPr/>
                      </a:pPr>
                      <a:endParaRPr lang="ko-KR" altLang="en-US" sz="90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algn="ctr" latinLnBrk="1">
                        <a:defRPr/>
                      </a:pPr>
                      <a:endParaRPr lang="ko-KR" altLang="en-US" sz="900" dirty="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extLst>
                  <a:ext uri="{0D108BD9-81ED-4DB2-BD59-A6C34878D82A}">
                    <a16:rowId xmlns:a16="http://schemas.microsoft.com/office/drawing/2014/main" val="10001"/>
                  </a:ext>
                </a:extLst>
              </a:tr>
            </a:tbl>
          </a:graphicData>
        </a:graphic>
      </p:graphicFrame>
      <p:sp>
        <p:nvSpPr>
          <p:cNvPr id="139" name="TextBox 138"/>
          <p:cNvSpPr txBox="1"/>
          <p:nvPr/>
        </p:nvSpPr>
        <p:spPr>
          <a:xfrm>
            <a:off x="11780252" y="106980"/>
            <a:ext cx="248786" cy="230832"/>
          </a:xfrm>
          <a:prstGeom prst="rect">
            <a:avLst/>
          </a:prstGeom>
          <a:noFill/>
        </p:spPr>
        <p:txBody>
          <a:bodyPr wrap="none">
            <a:spAutoFit/>
          </a:bodyPr>
          <a:lstStyle/>
          <a:p>
            <a:pPr lvl="0">
              <a:defRPr/>
            </a:pPr>
            <a:fld id="{944918D1-1C8F-48E6-92D4-4089F97E8793}" type="slidenum">
              <a:rPr lang="en-US" altLang="en-US" sz="900"/>
              <a:pPr lvl="0">
                <a:defRPr/>
              </a:pPr>
              <a:t>11</a:t>
            </a:fld>
            <a:endParaRPr lang="en-US" altLang="en-US" sz="900"/>
          </a:p>
        </p:txBody>
      </p:sp>
      <p:sp>
        <p:nvSpPr>
          <p:cNvPr id="65" name="순서도: 데이터 64">
            <a:extLst>
              <a:ext uri="{FF2B5EF4-FFF2-40B4-BE49-F238E27FC236}">
                <a16:creationId xmlns:a16="http://schemas.microsoft.com/office/drawing/2014/main" id="{E2373C12-D1E5-450C-8F0F-24342D5B3389}"/>
              </a:ext>
            </a:extLst>
          </p:cNvPr>
          <p:cNvSpPr/>
          <p:nvPr/>
        </p:nvSpPr>
        <p:spPr>
          <a:xfrm>
            <a:off x="5171297" y="2845816"/>
            <a:ext cx="1024136" cy="299028"/>
          </a:xfrm>
          <a:prstGeom prst="flowChartInputOutpu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00" dirty="0">
                <a:solidFill>
                  <a:schemeClr val="tx1"/>
                </a:solidFill>
              </a:rPr>
              <a:t>Input</a:t>
            </a:r>
          </a:p>
          <a:p>
            <a:pPr algn="ctr"/>
            <a:r>
              <a:rPr lang="en-US" altLang="ko-KR" sz="900" dirty="0">
                <a:solidFill>
                  <a:schemeClr val="tx1"/>
                </a:solidFill>
              </a:rPr>
              <a:t>PW</a:t>
            </a:r>
            <a:endParaRPr lang="ko-KR" altLang="en-US" sz="900" dirty="0">
              <a:solidFill>
                <a:schemeClr val="tx1"/>
              </a:solidFill>
            </a:endParaRPr>
          </a:p>
        </p:txBody>
      </p:sp>
      <p:sp>
        <p:nvSpPr>
          <p:cNvPr id="66" name="순서도: 문서 65">
            <a:extLst>
              <a:ext uri="{FF2B5EF4-FFF2-40B4-BE49-F238E27FC236}">
                <a16:creationId xmlns:a16="http://schemas.microsoft.com/office/drawing/2014/main" id="{5B314CDD-C5E8-4E97-8581-5FB8A8DA78C3}"/>
              </a:ext>
            </a:extLst>
          </p:cNvPr>
          <p:cNvSpPr/>
          <p:nvPr/>
        </p:nvSpPr>
        <p:spPr>
          <a:xfrm>
            <a:off x="4943872" y="2348880"/>
            <a:ext cx="1415035"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dirty="0" err="1">
                <a:solidFill>
                  <a:schemeClr val="tx1"/>
                </a:solidFill>
              </a:rPr>
              <a:t>myPage_deleteAccount.jsp</a:t>
            </a:r>
            <a:endParaRPr lang="ko-KR" altLang="en-US" sz="900" dirty="0">
              <a:solidFill>
                <a:schemeClr val="tx1"/>
              </a:solidFill>
            </a:endParaRPr>
          </a:p>
        </p:txBody>
      </p:sp>
      <p:cxnSp>
        <p:nvCxnSpPr>
          <p:cNvPr id="68" name="직선 화살표 연결선 67">
            <a:extLst>
              <a:ext uri="{FF2B5EF4-FFF2-40B4-BE49-F238E27FC236}">
                <a16:creationId xmlns:a16="http://schemas.microsoft.com/office/drawing/2014/main" id="{48090188-97C3-4A5E-8B5B-97ACBCC7B5C8}"/>
              </a:ext>
            </a:extLst>
          </p:cNvPr>
          <p:cNvCxnSpPr>
            <a:cxnSpLocks/>
          </p:cNvCxnSpPr>
          <p:nvPr/>
        </p:nvCxnSpPr>
        <p:spPr>
          <a:xfrm>
            <a:off x="5683365" y="2636720"/>
            <a:ext cx="0" cy="206626"/>
          </a:xfrm>
          <a:prstGeom prst="straightConnector1">
            <a:avLst/>
          </a:prstGeom>
          <a:ln>
            <a:solidFill>
              <a:schemeClr val="tx1">
                <a:lumMod val="75000"/>
                <a:lumOff val="25000"/>
              </a:schemeClr>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sp>
        <p:nvSpPr>
          <p:cNvPr id="72" name="순서도: 처리 71">
            <a:extLst>
              <a:ext uri="{FF2B5EF4-FFF2-40B4-BE49-F238E27FC236}">
                <a16:creationId xmlns:a16="http://schemas.microsoft.com/office/drawing/2014/main" id="{46842935-3C4F-46CD-95AC-8557956EF33F}"/>
              </a:ext>
            </a:extLst>
          </p:cNvPr>
          <p:cNvSpPr/>
          <p:nvPr/>
        </p:nvSpPr>
        <p:spPr>
          <a:xfrm>
            <a:off x="5314877" y="3357046"/>
            <a:ext cx="723346" cy="288421"/>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dirty="0">
                <a:solidFill>
                  <a:schemeClr val="tx1"/>
                </a:solidFill>
              </a:rPr>
              <a:t>&lt;a&gt;</a:t>
            </a:r>
          </a:p>
          <a:p>
            <a:pPr algn="ctr">
              <a:defRPr/>
            </a:pPr>
            <a:r>
              <a:rPr lang="ko-KR" altLang="en-US" sz="900" dirty="0">
                <a:solidFill>
                  <a:schemeClr val="tx1"/>
                </a:solidFill>
              </a:rPr>
              <a:t>회원 인증</a:t>
            </a:r>
          </a:p>
        </p:txBody>
      </p:sp>
      <p:cxnSp>
        <p:nvCxnSpPr>
          <p:cNvPr id="73" name="직선 화살표 연결선 72">
            <a:extLst>
              <a:ext uri="{FF2B5EF4-FFF2-40B4-BE49-F238E27FC236}">
                <a16:creationId xmlns:a16="http://schemas.microsoft.com/office/drawing/2014/main" id="{D93CD0FB-096C-4639-9C6D-2547F07F9F31}"/>
              </a:ext>
            </a:extLst>
          </p:cNvPr>
          <p:cNvCxnSpPr>
            <a:cxnSpLocks/>
          </p:cNvCxnSpPr>
          <p:nvPr/>
        </p:nvCxnSpPr>
        <p:spPr>
          <a:xfrm>
            <a:off x="5683365" y="3153008"/>
            <a:ext cx="0" cy="206626"/>
          </a:xfrm>
          <a:prstGeom prst="straightConnector1">
            <a:avLst/>
          </a:prstGeom>
          <a:ln>
            <a:solidFill>
              <a:schemeClr val="tx1">
                <a:lumMod val="75000"/>
                <a:lumOff val="25000"/>
              </a:schemeClr>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79" name="직선 화살표 연결선 78">
            <a:extLst>
              <a:ext uri="{FF2B5EF4-FFF2-40B4-BE49-F238E27FC236}">
                <a16:creationId xmlns:a16="http://schemas.microsoft.com/office/drawing/2014/main" id="{6583EF99-DF2F-4A09-8D82-8627A1058240}"/>
              </a:ext>
            </a:extLst>
          </p:cNvPr>
          <p:cNvCxnSpPr>
            <a:cxnSpLocks/>
          </p:cNvCxnSpPr>
          <p:nvPr/>
        </p:nvCxnSpPr>
        <p:spPr>
          <a:xfrm>
            <a:off x="5688657" y="3644637"/>
            <a:ext cx="0" cy="206626"/>
          </a:xfrm>
          <a:prstGeom prst="straightConnector1">
            <a:avLst/>
          </a:prstGeom>
          <a:ln>
            <a:solidFill>
              <a:schemeClr val="tx1">
                <a:lumMod val="75000"/>
                <a:lumOff val="25000"/>
              </a:schemeClr>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sp>
        <p:nvSpPr>
          <p:cNvPr id="82" name="순서도: 문서 81">
            <a:extLst>
              <a:ext uri="{FF2B5EF4-FFF2-40B4-BE49-F238E27FC236}">
                <a16:creationId xmlns:a16="http://schemas.microsoft.com/office/drawing/2014/main" id="{AEDF3550-97DB-4C2A-9D86-E032625970DF}"/>
              </a:ext>
            </a:extLst>
          </p:cNvPr>
          <p:cNvSpPr/>
          <p:nvPr/>
        </p:nvSpPr>
        <p:spPr>
          <a:xfrm>
            <a:off x="7667039" y="2843346"/>
            <a:ext cx="1069202"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dirty="0" err="1">
                <a:solidFill>
                  <a:schemeClr val="tx1"/>
                </a:solidFill>
              </a:rPr>
              <a:t>index.jsp</a:t>
            </a:r>
            <a:endParaRPr lang="ko-KR" altLang="en-US" sz="900" dirty="0">
              <a:solidFill>
                <a:schemeClr val="tx1"/>
              </a:solidFill>
            </a:endParaRPr>
          </a:p>
        </p:txBody>
      </p:sp>
      <p:sp>
        <p:nvSpPr>
          <p:cNvPr id="86" name="직사각형 85">
            <a:extLst>
              <a:ext uri="{FF2B5EF4-FFF2-40B4-BE49-F238E27FC236}">
                <a16:creationId xmlns:a16="http://schemas.microsoft.com/office/drawing/2014/main" id="{0686AB24-F095-482B-87AD-7574572D427A}"/>
              </a:ext>
            </a:extLst>
          </p:cNvPr>
          <p:cNvSpPr/>
          <p:nvPr/>
        </p:nvSpPr>
        <p:spPr>
          <a:xfrm>
            <a:off x="4849137" y="3487493"/>
            <a:ext cx="343364" cy="215444"/>
          </a:xfrm>
          <a:prstGeom prst="rect">
            <a:avLst/>
          </a:prstGeom>
        </p:spPr>
        <p:txBody>
          <a:bodyPr wrap="none">
            <a:spAutoFit/>
          </a:bodyPr>
          <a:lstStyle/>
          <a:p>
            <a:pPr lvl="0">
              <a:defRPr/>
            </a:pPr>
            <a:r>
              <a:rPr lang="en-US" altLang="ko-KR" sz="800" dirty="0"/>
              <a:t>NO</a:t>
            </a:r>
            <a:endParaRPr lang="ko-KR" altLang="en-US" sz="800" dirty="0"/>
          </a:p>
        </p:txBody>
      </p:sp>
      <p:sp>
        <p:nvSpPr>
          <p:cNvPr id="90" name="직사각형 89">
            <a:extLst>
              <a:ext uri="{FF2B5EF4-FFF2-40B4-BE49-F238E27FC236}">
                <a16:creationId xmlns:a16="http://schemas.microsoft.com/office/drawing/2014/main" id="{25A475C1-EE93-4CE5-81E3-66F54BF1E219}"/>
              </a:ext>
            </a:extLst>
          </p:cNvPr>
          <p:cNvSpPr/>
          <p:nvPr/>
        </p:nvSpPr>
        <p:spPr>
          <a:xfrm>
            <a:off x="5698420" y="3639819"/>
            <a:ext cx="351378" cy="215444"/>
          </a:xfrm>
          <a:prstGeom prst="rect">
            <a:avLst/>
          </a:prstGeom>
        </p:spPr>
        <p:txBody>
          <a:bodyPr wrap="none">
            <a:spAutoFit/>
          </a:bodyPr>
          <a:lstStyle/>
          <a:p>
            <a:pPr lvl="0">
              <a:defRPr/>
            </a:pPr>
            <a:r>
              <a:rPr lang="en-US" altLang="ko-KR" sz="800" dirty="0"/>
              <a:t>YES</a:t>
            </a:r>
            <a:endParaRPr lang="ko-KR" altLang="en-US" sz="800" dirty="0"/>
          </a:p>
        </p:txBody>
      </p:sp>
      <p:cxnSp>
        <p:nvCxnSpPr>
          <p:cNvPr id="91" name="연결선: 꺾임 90">
            <a:extLst>
              <a:ext uri="{FF2B5EF4-FFF2-40B4-BE49-F238E27FC236}">
                <a16:creationId xmlns:a16="http://schemas.microsoft.com/office/drawing/2014/main" id="{77B9A926-0FF4-4525-A49C-1A479F07AB3D}"/>
              </a:ext>
            </a:extLst>
          </p:cNvPr>
          <p:cNvCxnSpPr>
            <a:cxnSpLocks/>
            <a:stCxn id="72" idx="1"/>
            <a:endCxn id="65" idx="2"/>
          </p:cNvCxnSpPr>
          <p:nvPr/>
        </p:nvCxnSpPr>
        <p:spPr>
          <a:xfrm rot="10800000">
            <a:off x="5273711" y="2995331"/>
            <a:ext cx="41166" cy="505927"/>
          </a:xfrm>
          <a:prstGeom prst="bentConnector3">
            <a:avLst>
              <a:gd name="adj1" fmla="val 1816132"/>
            </a:avLst>
          </a:prstGeom>
          <a:ln>
            <a:solidFill>
              <a:schemeClr val="tx1">
                <a:lumMod val="75000"/>
                <a:lumOff val="25000"/>
              </a:schemeClr>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93" name="직선 화살표 연결선 92">
            <a:extLst>
              <a:ext uri="{FF2B5EF4-FFF2-40B4-BE49-F238E27FC236}">
                <a16:creationId xmlns:a16="http://schemas.microsoft.com/office/drawing/2014/main" id="{96CCFC58-185F-48E6-BB5A-7C089C067368}"/>
              </a:ext>
            </a:extLst>
          </p:cNvPr>
          <p:cNvCxnSpPr>
            <a:cxnSpLocks/>
          </p:cNvCxnSpPr>
          <p:nvPr/>
        </p:nvCxnSpPr>
        <p:spPr>
          <a:xfrm>
            <a:off x="5698420" y="4145597"/>
            <a:ext cx="0" cy="206626"/>
          </a:xfrm>
          <a:prstGeom prst="straightConnector1">
            <a:avLst/>
          </a:prstGeom>
          <a:ln>
            <a:solidFill>
              <a:schemeClr val="tx1">
                <a:lumMod val="75000"/>
                <a:lumOff val="25000"/>
              </a:schemeClr>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08" name="직선 화살표 연결선 107">
            <a:extLst>
              <a:ext uri="{FF2B5EF4-FFF2-40B4-BE49-F238E27FC236}">
                <a16:creationId xmlns:a16="http://schemas.microsoft.com/office/drawing/2014/main" id="{D11AB964-57C5-45FB-9B44-2E2FA337459C}"/>
              </a:ext>
            </a:extLst>
          </p:cNvPr>
          <p:cNvCxnSpPr>
            <a:cxnSpLocks/>
          </p:cNvCxnSpPr>
          <p:nvPr/>
        </p:nvCxnSpPr>
        <p:spPr>
          <a:xfrm>
            <a:off x="5705695" y="4643724"/>
            <a:ext cx="0" cy="206626"/>
          </a:xfrm>
          <a:prstGeom prst="straightConnector1">
            <a:avLst/>
          </a:prstGeom>
          <a:ln>
            <a:solidFill>
              <a:schemeClr val="tx1">
                <a:lumMod val="75000"/>
                <a:lumOff val="25000"/>
              </a:schemeClr>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sp>
        <p:nvSpPr>
          <p:cNvPr id="111" name="순서도: 처리 110">
            <a:extLst>
              <a:ext uri="{FF2B5EF4-FFF2-40B4-BE49-F238E27FC236}">
                <a16:creationId xmlns:a16="http://schemas.microsoft.com/office/drawing/2014/main" id="{07FF2AB7-FCA9-47C2-AD7E-E0F21C82CAE3}"/>
              </a:ext>
            </a:extLst>
          </p:cNvPr>
          <p:cNvSpPr/>
          <p:nvPr/>
        </p:nvSpPr>
        <p:spPr>
          <a:xfrm>
            <a:off x="7640697" y="2319054"/>
            <a:ext cx="1152127" cy="31766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dirty="0" err="1">
                <a:solidFill>
                  <a:schemeClr val="tx1"/>
                </a:solidFill>
              </a:rPr>
              <a:t>Session.invalidate</a:t>
            </a:r>
            <a:r>
              <a:rPr lang="en-US" altLang="ko-KR" sz="900" dirty="0">
                <a:solidFill>
                  <a:schemeClr val="tx1"/>
                </a:solidFill>
              </a:rPr>
              <a:t>()</a:t>
            </a:r>
            <a:endParaRPr lang="ko-KR" altLang="en-US" sz="900" dirty="0">
              <a:solidFill>
                <a:schemeClr val="tx1"/>
              </a:solidFill>
            </a:endParaRPr>
          </a:p>
        </p:txBody>
      </p:sp>
      <p:cxnSp>
        <p:nvCxnSpPr>
          <p:cNvPr id="114" name="직선 화살표 연결선 113">
            <a:extLst>
              <a:ext uri="{FF2B5EF4-FFF2-40B4-BE49-F238E27FC236}">
                <a16:creationId xmlns:a16="http://schemas.microsoft.com/office/drawing/2014/main" id="{A7BA00D2-5494-4356-81D0-6B962A6AC6B4}"/>
              </a:ext>
            </a:extLst>
          </p:cNvPr>
          <p:cNvCxnSpPr>
            <a:cxnSpLocks/>
          </p:cNvCxnSpPr>
          <p:nvPr/>
        </p:nvCxnSpPr>
        <p:spPr>
          <a:xfrm>
            <a:off x="8195633" y="2636720"/>
            <a:ext cx="0" cy="206626"/>
          </a:xfrm>
          <a:prstGeom prst="straightConnector1">
            <a:avLst/>
          </a:prstGeom>
          <a:ln>
            <a:solidFill>
              <a:schemeClr val="tx1">
                <a:lumMod val="75000"/>
                <a:lumOff val="25000"/>
              </a:schemeClr>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sp>
        <p:nvSpPr>
          <p:cNvPr id="115" name="순서도: 처리 114">
            <a:extLst>
              <a:ext uri="{FF2B5EF4-FFF2-40B4-BE49-F238E27FC236}">
                <a16:creationId xmlns:a16="http://schemas.microsoft.com/office/drawing/2014/main" id="{A51A3C5F-1FA5-4668-AB5E-4D40A140BBC1}"/>
              </a:ext>
            </a:extLst>
          </p:cNvPr>
          <p:cNvSpPr/>
          <p:nvPr/>
        </p:nvSpPr>
        <p:spPr>
          <a:xfrm>
            <a:off x="4008322" y="3094128"/>
            <a:ext cx="1107365" cy="337990"/>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ko-KR" altLang="en-US" sz="700" dirty="0">
                <a:solidFill>
                  <a:schemeClr val="tx1"/>
                </a:solidFill>
              </a:rPr>
              <a:t>비밀번호가 틀립니다</a:t>
            </a:r>
            <a:r>
              <a:rPr lang="en-US" altLang="ko-KR" sz="700" dirty="0">
                <a:solidFill>
                  <a:schemeClr val="tx1"/>
                </a:solidFill>
              </a:rPr>
              <a:t>.</a:t>
            </a:r>
          </a:p>
          <a:p>
            <a:pPr algn="ctr">
              <a:defRPr/>
            </a:pPr>
            <a:r>
              <a:rPr lang="en-US" altLang="ko-KR" sz="700" dirty="0">
                <a:solidFill>
                  <a:schemeClr val="tx1"/>
                </a:solidFill>
              </a:rPr>
              <a:t> </a:t>
            </a:r>
            <a:endParaRPr lang="ko-KR" altLang="en-US" sz="700" dirty="0">
              <a:solidFill>
                <a:schemeClr val="tx1"/>
              </a:solidFill>
            </a:endParaRPr>
          </a:p>
        </p:txBody>
      </p:sp>
      <p:sp>
        <p:nvSpPr>
          <p:cNvPr id="116" name="순서도: 수행의 시작/종료 115">
            <a:extLst>
              <a:ext uri="{FF2B5EF4-FFF2-40B4-BE49-F238E27FC236}">
                <a16:creationId xmlns:a16="http://schemas.microsoft.com/office/drawing/2014/main" id="{D2BEC1FE-4C86-4F32-90AE-27308BB71D6C}"/>
              </a:ext>
            </a:extLst>
          </p:cNvPr>
          <p:cNvSpPr/>
          <p:nvPr/>
        </p:nvSpPr>
        <p:spPr>
          <a:xfrm>
            <a:off x="4324914" y="3268625"/>
            <a:ext cx="474179" cy="110550"/>
          </a:xfrm>
          <a:prstGeom prst="flowChartTerminator">
            <a:avLst/>
          </a:prstGeom>
          <a:solidFill>
            <a:schemeClr val="bg1">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dirty="0">
                <a:solidFill>
                  <a:schemeClr val="tx1"/>
                </a:solidFill>
              </a:rPr>
              <a:t>확인</a:t>
            </a:r>
          </a:p>
        </p:txBody>
      </p:sp>
      <p:sp>
        <p:nvSpPr>
          <p:cNvPr id="122" name="순서도: 데이터 121">
            <a:extLst>
              <a:ext uri="{FF2B5EF4-FFF2-40B4-BE49-F238E27FC236}">
                <a16:creationId xmlns:a16="http://schemas.microsoft.com/office/drawing/2014/main" id="{6049B39D-81AE-44D5-B2A0-CC6ED2A9DD19}"/>
              </a:ext>
            </a:extLst>
          </p:cNvPr>
          <p:cNvSpPr/>
          <p:nvPr/>
        </p:nvSpPr>
        <p:spPr>
          <a:xfrm>
            <a:off x="5165056" y="3854519"/>
            <a:ext cx="1024136" cy="299028"/>
          </a:xfrm>
          <a:prstGeom prst="flowChartInputOutpu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00" dirty="0">
                <a:solidFill>
                  <a:schemeClr val="tx1"/>
                </a:solidFill>
              </a:rPr>
              <a:t>Input</a:t>
            </a:r>
          </a:p>
          <a:p>
            <a:pPr algn="ctr"/>
            <a:r>
              <a:rPr lang="en-US" altLang="ko-KR" sz="900" dirty="0">
                <a:solidFill>
                  <a:schemeClr val="tx1"/>
                </a:solidFill>
              </a:rPr>
              <a:t>PW</a:t>
            </a:r>
            <a:endParaRPr lang="ko-KR" altLang="en-US" sz="900" dirty="0">
              <a:solidFill>
                <a:schemeClr val="tx1"/>
              </a:solidFill>
            </a:endParaRPr>
          </a:p>
        </p:txBody>
      </p:sp>
      <p:sp>
        <p:nvSpPr>
          <p:cNvPr id="123" name="직사각형 122">
            <a:extLst>
              <a:ext uri="{FF2B5EF4-FFF2-40B4-BE49-F238E27FC236}">
                <a16:creationId xmlns:a16="http://schemas.microsoft.com/office/drawing/2014/main" id="{5881D4DC-30D6-471A-900B-A37CC0CEB069}"/>
              </a:ext>
            </a:extLst>
          </p:cNvPr>
          <p:cNvSpPr/>
          <p:nvPr/>
        </p:nvSpPr>
        <p:spPr>
          <a:xfrm>
            <a:off x="5705695" y="4147854"/>
            <a:ext cx="351378" cy="215444"/>
          </a:xfrm>
          <a:prstGeom prst="rect">
            <a:avLst/>
          </a:prstGeom>
        </p:spPr>
        <p:txBody>
          <a:bodyPr wrap="none">
            <a:spAutoFit/>
          </a:bodyPr>
          <a:lstStyle/>
          <a:p>
            <a:pPr lvl="0">
              <a:defRPr/>
            </a:pPr>
            <a:r>
              <a:rPr lang="en-US" altLang="ko-KR" sz="800" dirty="0"/>
              <a:t>YES</a:t>
            </a:r>
            <a:endParaRPr lang="ko-KR" altLang="en-US" sz="800" dirty="0"/>
          </a:p>
        </p:txBody>
      </p:sp>
      <p:sp>
        <p:nvSpPr>
          <p:cNvPr id="127" name="직사각형 126">
            <a:extLst>
              <a:ext uri="{FF2B5EF4-FFF2-40B4-BE49-F238E27FC236}">
                <a16:creationId xmlns:a16="http://schemas.microsoft.com/office/drawing/2014/main" id="{0AF6AB30-B8BA-42B7-AA71-767265545FB3}"/>
              </a:ext>
            </a:extLst>
          </p:cNvPr>
          <p:cNvSpPr/>
          <p:nvPr/>
        </p:nvSpPr>
        <p:spPr>
          <a:xfrm>
            <a:off x="4855819" y="4490266"/>
            <a:ext cx="343364" cy="215444"/>
          </a:xfrm>
          <a:prstGeom prst="rect">
            <a:avLst/>
          </a:prstGeom>
        </p:spPr>
        <p:txBody>
          <a:bodyPr wrap="none">
            <a:spAutoFit/>
          </a:bodyPr>
          <a:lstStyle/>
          <a:p>
            <a:pPr lvl="0">
              <a:defRPr/>
            </a:pPr>
            <a:r>
              <a:rPr lang="en-US" altLang="ko-KR" sz="800" dirty="0"/>
              <a:t>NO</a:t>
            </a:r>
            <a:endParaRPr lang="ko-KR" altLang="en-US" sz="800" dirty="0"/>
          </a:p>
        </p:txBody>
      </p:sp>
      <p:cxnSp>
        <p:nvCxnSpPr>
          <p:cNvPr id="129" name="연결선: 꺾임 128">
            <a:extLst>
              <a:ext uri="{FF2B5EF4-FFF2-40B4-BE49-F238E27FC236}">
                <a16:creationId xmlns:a16="http://schemas.microsoft.com/office/drawing/2014/main" id="{DDA40AA4-634B-4824-83CC-98197EAD345C}"/>
              </a:ext>
            </a:extLst>
          </p:cNvPr>
          <p:cNvCxnSpPr>
            <a:cxnSpLocks/>
          </p:cNvCxnSpPr>
          <p:nvPr/>
        </p:nvCxnSpPr>
        <p:spPr>
          <a:xfrm rot="10800000">
            <a:off x="5280393" y="3998104"/>
            <a:ext cx="41166" cy="505927"/>
          </a:xfrm>
          <a:prstGeom prst="bentConnector3">
            <a:avLst>
              <a:gd name="adj1" fmla="val 1816132"/>
            </a:avLst>
          </a:prstGeom>
          <a:ln>
            <a:solidFill>
              <a:schemeClr val="tx1">
                <a:lumMod val="75000"/>
                <a:lumOff val="25000"/>
              </a:schemeClr>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sp>
        <p:nvSpPr>
          <p:cNvPr id="131" name="순서도: 처리 130">
            <a:extLst>
              <a:ext uri="{FF2B5EF4-FFF2-40B4-BE49-F238E27FC236}">
                <a16:creationId xmlns:a16="http://schemas.microsoft.com/office/drawing/2014/main" id="{3821B375-DBBF-4960-B298-8E9622AE0106}"/>
              </a:ext>
            </a:extLst>
          </p:cNvPr>
          <p:cNvSpPr/>
          <p:nvPr/>
        </p:nvSpPr>
        <p:spPr>
          <a:xfrm>
            <a:off x="4015004" y="4096901"/>
            <a:ext cx="1107365" cy="337990"/>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ko-KR" altLang="en-US" sz="700" dirty="0">
                <a:solidFill>
                  <a:schemeClr val="tx1"/>
                </a:solidFill>
              </a:rPr>
              <a:t>비밀번호가 틀립니다</a:t>
            </a:r>
            <a:r>
              <a:rPr lang="en-US" altLang="ko-KR" sz="700" dirty="0">
                <a:solidFill>
                  <a:schemeClr val="tx1"/>
                </a:solidFill>
              </a:rPr>
              <a:t>.</a:t>
            </a:r>
          </a:p>
          <a:p>
            <a:pPr algn="ctr">
              <a:defRPr/>
            </a:pPr>
            <a:r>
              <a:rPr lang="en-US" altLang="ko-KR" sz="700" dirty="0">
                <a:solidFill>
                  <a:schemeClr val="tx1"/>
                </a:solidFill>
              </a:rPr>
              <a:t> </a:t>
            </a:r>
            <a:endParaRPr lang="ko-KR" altLang="en-US" sz="700" dirty="0">
              <a:solidFill>
                <a:schemeClr val="tx1"/>
              </a:solidFill>
            </a:endParaRPr>
          </a:p>
        </p:txBody>
      </p:sp>
      <p:sp>
        <p:nvSpPr>
          <p:cNvPr id="132" name="순서도: 수행의 시작/종료 131">
            <a:extLst>
              <a:ext uri="{FF2B5EF4-FFF2-40B4-BE49-F238E27FC236}">
                <a16:creationId xmlns:a16="http://schemas.microsoft.com/office/drawing/2014/main" id="{8FAEFB56-9C49-4577-87B7-E72B11A14E1C}"/>
              </a:ext>
            </a:extLst>
          </p:cNvPr>
          <p:cNvSpPr/>
          <p:nvPr/>
        </p:nvSpPr>
        <p:spPr>
          <a:xfrm>
            <a:off x="4331596" y="4271398"/>
            <a:ext cx="474179" cy="110550"/>
          </a:xfrm>
          <a:prstGeom prst="flowChartTerminator">
            <a:avLst/>
          </a:prstGeom>
          <a:solidFill>
            <a:schemeClr val="bg1">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dirty="0">
                <a:solidFill>
                  <a:schemeClr val="tx1"/>
                </a:solidFill>
              </a:rPr>
              <a:t>확인</a:t>
            </a:r>
          </a:p>
        </p:txBody>
      </p:sp>
      <p:sp>
        <p:nvSpPr>
          <p:cNvPr id="133" name="순서도: 처리 132">
            <a:extLst>
              <a:ext uri="{FF2B5EF4-FFF2-40B4-BE49-F238E27FC236}">
                <a16:creationId xmlns:a16="http://schemas.microsoft.com/office/drawing/2014/main" id="{151EBF3F-224D-4ADC-828A-C7E9E081173B}"/>
              </a:ext>
            </a:extLst>
          </p:cNvPr>
          <p:cNvSpPr/>
          <p:nvPr/>
        </p:nvSpPr>
        <p:spPr>
          <a:xfrm>
            <a:off x="5326984" y="4355303"/>
            <a:ext cx="723346" cy="288421"/>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dirty="0">
                <a:solidFill>
                  <a:schemeClr val="tx1"/>
                </a:solidFill>
              </a:rPr>
              <a:t>&lt;a&gt;</a:t>
            </a:r>
          </a:p>
          <a:p>
            <a:pPr algn="ctr">
              <a:defRPr/>
            </a:pPr>
            <a:r>
              <a:rPr lang="ko-KR" altLang="en-US" sz="900" dirty="0">
                <a:solidFill>
                  <a:schemeClr val="tx1"/>
                </a:solidFill>
              </a:rPr>
              <a:t>회원 탈퇴</a:t>
            </a:r>
          </a:p>
        </p:txBody>
      </p:sp>
      <p:sp>
        <p:nvSpPr>
          <p:cNvPr id="135" name="순서도: 처리 134">
            <a:extLst>
              <a:ext uri="{FF2B5EF4-FFF2-40B4-BE49-F238E27FC236}">
                <a16:creationId xmlns:a16="http://schemas.microsoft.com/office/drawing/2014/main" id="{15CCF4EF-C728-4133-A171-C05B7EDC4BF9}"/>
              </a:ext>
            </a:extLst>
          </p:cNvPr>
          <p:cNvSpPr/>
          <p:nvPr/>
        </p:nvSpPr>
        <p:spPr>
          <a:xfrm>
            <a:off x="5130339" y="4850350"/>
            <a:ext cx="1203400" cy="31766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dirty="0">
                <a:solidFill>
                  <a:schemeClr val="tx1"/>
                </a:solidFill>
              </a:rPr>
              <a:t>UserDeleteAccountOkAction.java</a:t>
            </a:r>
            <a:endParaRPr lang="ko-KR" altLang="en-US" sz="900" dirty="0">
              <a:solidFill>
                <a:schemeClr val="tx1"/>
              </a:solidFill>
            </a:endParaRPr>
          </a:p>
        </p:txBody>
      </p:sp>
      <p:cxnSp>
        <p:nvCxnSpPr>
          <p:cNvPr id="140" name="연결선: 꺾임 139">
            <a:extLst>
              <a:ext uri="{FF2B5EF4-FFF2-40B4-BE49-F238E27FC236}">
                <a16:creationId xmlns:a16="http://schemas.microsoft.com/office/drawing/2014/main" id="{6C1BBF00-D330-4C91-9195-F8D97AAC66B7}"/>
              </a:ext>
            </a:extLst>
          </p:cNvPr>
          <p:cNvCxnSpPr>
            <a:cxnSpLocks/>
            <a:stCxn id="135" idx="2"/>
            <a:endCxn id="111" idx="1"/>
          </p:cNvCxnSpPr>
          <p:nvPr/>
        </p:nvCxnSpPr>
        <p:spPr>
          <a:xfrm rot="5400000" flipH="1" flipV="1">
            <a:off x="5341303" y="2868623"/>
            <a:ext cx="2690129" cy="1908658"/>
          </a:xfrm>
          <a:prstGeom prst="bentConnector4">
            <a:avLst>
              <a:gd name="adj1" fmla="val -8498"/>
              <a:gd name="adj2" fmla="val 91778"/>
            </a:avLst>
          </a:prstGeom>
          <a:ln>
            <a:solidFill>
              <a:schemeClr val="tx1">
                <a:lumMod val="75000"/>
                <a:lumOff val="25000"/>
              </a:schemeClr>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pic>
        <p:nvPicPr>
          <p:cNvPr id="144" name="그림 143" descr="모니터, 컴퓨터이(가) 표시된 사진&#10;&#10;자동 생성된 설명">
            <a:extLst>
              <a:ext uri="{FF2B5EF4-FFF2-40B4-BE49-F238E27FC236}">
                <a16:creationId xmlns:a16="http://schemas.microsoft.com/office/drawing/2014/main" id="{F684959E-BF45-4889-BD39-535FAE585A2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750900" y="4685672"/>
            <a:ext cx="611352" cy="611352"/>
          </a:xfrm>
          <a:prstGeom prst="rect">
            <a:avLst/>
          </a:prstGeom>
        </p:spPr>
      </p:pic>
      <p:sp>
        <p:nvSpPr>
          <p:cNvPr id="145" name="직사각형 144">
            <a:extLst>
              <a:ext uri="{FF2B5EF4-FFF2-40B4-BE49-F238E27FC236}">
                <a16:creationId xmlns:a16="http://schemas.microsoft.com/office/drawing/2014/main" id="{7E56FAAB-8E48-4799-A6BA-DD7A424DFF2A}"/>
              </a:ext>
            </a:extLst>
          </p:cNvPr>
          <p:cNvSpPr/>
          <p:nvPr/>
        </p:nvSpPr>
        <p:spPr>
          <a:xfrm>
            <a:off x="6644679" y="5174243"/>
            <a:ext cx="881248" cy="230832"/>
          </a:xfrm>
          <a:prstGeom prst="rect">
            <a:avLst/>
          </a:prstGeom>
        </p:spPr>
        <p:txBody>
          <a:bodyPr wrap="square">
            <a:spAutoFit/>
          </a:bodyPr>
          <a:lstStyle/>
          <a:p>
            <a:pPr lvl="0">
              <a:defRPr/>
            </a:pPr>
            <a:r>
              <a:rPr lang="en-US" altLang="ko-KR" sz="900" dirty="0"/>
              <a:t>TABLE_USER</a:t>
            </a:r>
          </a:p>
        </p:txBody>
      </p:sp>
      <p:cxnSp>
        <p:nvCxnSpPr>
          <p:cNvPr id="147" name="직선 화살표 연결선 146">
            <a:extLst>
              <a:ext uri="{FF2B5EF4-FFF2-40B4-BE49-F238E27FC236}">
                <a16:creationId xmlns:a16="http://schemas.microsoft.com/office/drawing/2014/main" id="{B8BE8DFD-43FC-450A-8F8B-DC16B4EF5FBC}"/>
              </a:ext>
            </a:extLst>
          </p:cNvPr>
          <p:cNvCxnSpPr>
            <a:cxnSpLocks/>
          </p:cNvCxnSpPr>
          <p:nvPr/>
        </p:nvCxnSpPr>
        <p:spPr>
          <a:xfrm>
            <a:off x="6416739" y="5008093"/>
            <a:ext cx="334161" cy="0"/>
          </a:xfrm>
          <a:prstGeom prst="straightConnector1">
            <a:avLst/>
          </a:prstGeom>
          <a:ln>
            <a:solidFill>
              <a:schemeClr val="tx1">
                <a:lumMod val="75000"/>
                <a:lumOff val="25000"/>
              </a:schemeClr>
            </a:solidFill>
            <a:prstDash val="dash"/>
            <a:headEnd type="none" w="med" len="med"/>
            <a:tailEnd type="triangle" w="sm"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0889753"/>
      </p:ext>
    </p:extLst>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pPr lvl="0">
              <a:defRPr/>
            </a:pPr>
            <a:r>
              <a:rPr lang="en-US" altLang="ko-KR" dirty="0"/>
              <a:t>User flow</a:t>
            </a:r>
            <a:r>
              <a:rPr lang="ko-KR" altLang="en-US" dirty="0"/>
              <a:t> </a:t>
            </a:r>
            <a:r>
              <a:rPr lang="en-US" altLang="ko-KR" dirty="0"/>
              <a:t>:</a:t>
            </a:r>
            <a:r>
              <a:rPr lang="ko-KR" altLang="en-US" dirty="0"/>
              <a:t> 이벤트 등록</a:t>
            </a:r>
          </a:p>
        </p:txBody>
      </p:sp>
      <p:graphicFrame>
        <p:nvGraphicFramePr>
          <p:cNvPr id="3" name="표 2"/>
          <p:cNvGraphicFramePr>
            <a:graphicFrameLocks noGrp="1"/>
          </p:cNvGraphicFramePr>
          <p:nvPr/>
        </p:nvGraphicFramePr>
        <p:xfrm>
          <a:off x="1197870" y="1660340"/>
          <a:ext cx="9796259" cy="3960440"/>
        </p:xfrm>
        <a:graphic>
          <a:graphicData uri="http://schemas.openxmlformats.org/drawingml/2006/table">
            <a:tbl>
              <a:tblPr>
                <a:tableStyleId>{5C22544A-7EE6-4342-B048-85BDC9FD1C3A}</a:tableStyleId>
              </a:tblPr>
              <a:tblGrid>
                <a:gridCol w="649658">
                  <a:extLst>
                    <a:ext uri="{9D8B030D-6E8A-4147-A177-3AD203B41FA5}">
                      <a16:colId xmlns:a16="http://schemas.microsoft.com/office/drawing/2014/main" val="20000"/>
                    </a:ext>
                  </a:extLst>
                </a:gridCol>
                <a:gridCol w="4777646">
                  <a:extLst>
                    <a:ext uri="{9D8B030D-6E8A-4147-A177-3AD203B41FA5}">
                      <a16:colId xmlns:a16="http://schemas.microsoft.com/office/drawing/2014/main" val="20001"/>
                    </a:ext>
                  </a:extLst>
                </a:gridCol>
                <a:gridCol w="1512168">
                  <a:extLst>
                    <a:ext uri="{9D8B030D-6E8A-4147-A177-3AD203B41FA5}">
                      <a16:colId xmlns:a16="http://schemas.microsoft.com/office/drawing/2014/main" val="20002"/>
                    </a:ext>
                  </a:extLst>
                </a:gridCol>
                <a:gridCol w="2448272">
                  <a:extLst>
                    <a:ext uri="{9D8B030D-6E8A-4147-A177-3AD203B41FA5}">
                      <a16:colId xmlns:a16="http://schemas.microsoft.com/office/drawing/2014/main" val="20003"/>
                    </a:ext>
                  </a:extLst>
                </a:gridCol>
                <a:gridCol w="408515">
                  <a:extLst>
                    <a:ext uri="{9D8B030D-6E8A-4147-A177-3AD203B41FA5}">
                      <a16:colId xmlns:a16="http://schemas.microsoft.com/office/drawing/2014/main" val="20004"/>
                    </a:ext>
                  </a:extLst>
                </a:gridCol>
              </a:tblGrid>
              <a:tr h="342763">
                <a:tc rowSpan="2">
                  <a:txBody>
                    <a:bodyPr/>
                    <a:lstStyle/>
                    <a:p>
                      <a:pPr algn="ctr" latinLnBrk="1">
                        <a:defRPr/>
                      </a:pPr>
                      <a:r>
                        <a:rPr lang="en-US" altLang="ko-KR" sz="1000" b="1" dirty="0">
                          <a:solidFill>
                            <a:schemeClr val="tx1"/>
                          </a:solidFill>
                        </a:rPr>
                        <a:t>EVENT</a:t>
                      </a:r>
                    </a:p>
                    <a:p>
                      <a:pPr algn="ctr" latinLnBrk="1">
                        <a:defRPr/>
                      </a:pPr>
                      <a:r>
                        <a:rPr lang="en-US" altLang="ko-KR" sz="1000" b="1" dirty="0">
                          <a:solidFill>
                            <a:schemeClr val="tx1"/>
                          </a:solidFill>
                        </a:rPr>
                        <a:t>Write flow</a:t>
                      </a:r>
                      <a:endParaRPr lang="ko-KR" altLang="en-US" sz="1000" b="1" dirty="0">
                        <a:solidFill>
                          <a:schemeClr val="tx1"/>
                        </a:solidFill>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gridSpan="4">
                  <a:txBody>
                    <a:bodyPr/>
                    <a:lstStyle/>
                    <a:p>
                      <a:pPr algn="ctr" latinLnBrk="1">
                        <a:defRPr/>
                      </a:pPr>
                      <a:r>
                        <a:rPr lang="ko-KR" altLang="en-US" sz="1000" b="1" dirty="0">
                          <a:solidFill>
                            <a:schemeClr val="tx1"/>
                          </a:solidFill>
                        </a:rPr>
                        <a:t>이벤트 등록</a:t>
                      </a:r>
                      <a:endParaRPr lang="ko-KR" altLang="en-US" sz="1000" b="0" dirty="0">
                        <a:solidFill>
                          <a:schemeClr val="tx1"/>
                        </a:solidFill>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bg1">
                          <a:lumMod val="75000"/>
                        </a:schemeClr>
                      </a:solidFill>
                      <a:prstDash val="solid"/>
                      <a:round/>
                      <a:headEnd w="med" len="med"/>
                      <a:tailEnd w="med" len="med"/>
                    </a:lnB>
                    <a:solidFill>
                      <a:schemeClr val="bg1">
                        <a:lumMod val="85000"/>
                      </a:schemeClr>
                    </a:solidFill>
                  </a:tcPr>
                </a:tc>
                <a:tc hMerge="1">
                  <a:txBody>
                    <a:bodyPr/>
                    <a:lstStyle/>
                    <a:p>
                      <a:pPr algn="l" latinLnBrk="1">
                        <a:defRPr/>
                      </a:pPr>
                      <a:r>
                        <a:rPr lang="en-US" altLang="ko-KR" sz="1000" b="1">
                          <a:solidFill>
                            <a:schemeClr val="tx1"/>
                          </a:solidFill>
                        </a:rPr>
                        <a:t>2 STEP. </a:t>
                      </a:r>
                      <a:r>
                        <a:rPr lang="en-US" altLang="ko-KR" sz="1000" b="0">
                          <a:solidFill>
                            <a:schemeClr val="tx1"/>
                          </a:solidFill>
                        </a:rPr>
                        <a:t>Process name.</a:t>
                      </a:r>
                      <a:endParaRPr lang="ko-KR" altLang="en-US" sz="1000" b="0">
                        <a:solidFill>
                          <a:schemeClr val="tx1"/>
                        </a:solidFill>
                      </a:endParaRPr>
                    </a:p>
                  </a:txBody>
                  <a:tcPr anchor="ctr">
                    <a:lnL w="3175" cap="flat" cmpd="sng" algn="ctr">
                      <a:solidFill>
                        <a:schemeClr val="bg1">
                          <a:lumMod val="75000"/>
                        </a:schemeClr>
                      </a:solidFill>
                      <a:prstDash val="solid"/>
                      <a:round/>
                      <a:headEnd w="med" len="med"/>
                      <a:tailEnd w="med" len="med"/>
                    </a:lnL>
                    <a:lnR w="3175" cap="flat" cmpd="sng" algn="ctr">
                      <a:solidFill>
                        <a:schemeClr val="bg1">
                          <a:lumMod val="7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bg1">
                          <a:lumMod val="75000"/>
                        </a:schemeClr>
                      </a:solidFill>
                      <a:prstDash val="solid"/>
                      <a:round/>
                      <a:headEnd w="med" len="med"/>
                      <a:tailEnd w="med" len="med"/>
                    </a:lnB>
                    <a:solidFill>
                      <a:schemeClr val="bg1">
                        <a:lumMod val="85000"/>
                      </a:schemeClr>
                    </a:solidFill>
                  </a:tcPr>
                </a:tc>
                <a:tc hMerge="1">
                  <a:txBody>
                    <a:bodyPr/>
                    <a:lstStyle/>
                    <a:p>
                      <a:pPr marL="0" marR="0" indent="0" algn="l" defTabSz="914400" rtl="0" eaLnBrk="1" latinLnBrk="1" hangingPunct="1">
                        <a:lnSpc>
                          <a:spcPct val="100000"/>
                        </a:lnSpc>
                        <a:spcBef>
                          <a:spcPts val="0"/>
                        </a:spcBef>
                        <a:spcAft>
                          <a:spcPts val="0"/>
                        </a:spcAft>
                        <a:buClrTx/>
                        <a:buFontTx/>
                        <a:buNone/>
                        <a:defRPr/>
                      </a:pPr>
                      <a:r>
                        <a:rPr lang="en-US" altLang="ko-KR" sz="1000" b="1">
                          <a:solidFill>
                            <a:schemeClr val="tx1"/>
                          </a:solidFill>
                        </a:rPr>
                        <a:t>3 STEP. </a:t>
                      </a:r>
                      <a:r>
                        <a:rPr lang="en-US" altLang="ko-KR" sz="1000" b="0">
                          <a:solidFill>
                            <a:schemeClr val="tx1"/>
                          </a:solidFill>
                        </a:rPr>
                        <a:t>Process name.</a:t>
                      </a:r>
                      <a:endParaRPr lang="ko-KR" altLang="en-US" sz="1000" b="0">
                        <a:solidFill>
                          <a:schemeClr val="tx1"/>
                        </a:solidFill>
                      </a:endParaRPr>
                    </a:p>
                  </a:txBody>
                  <a:tcPr anchor="ctr">
                    <a:lnL w="3175" cap="flat" cmpd="sng" algn="ctr">
                      <a:solidFill>
                        <a:schemeClr val="bg1">
                          <a:lumMod val="75000"/>
                        </a:schemeClr>
                      </a:solidFill>
                      <a:prstDash val="solid"/>
                      <a:round/>
                      <a:headEnd w="med" len="med"/>
                      <a:tailEnd w="med" len="med"/>
                    </a:lnL>
                    <a:lnR w="3175" cap="flat" cmpd="sng" algn="ctr">
                      <a:solidFill>
                        <a:schemeClr val="bg1">
                          <a:lumMod val="7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bg1">
                          <a:lumMod val="75000"/>
                        </a:schemeClr>
                      </a:solidFill>
                      <a:prstDash val="solid"/>
                      <a:round/>
                      <a:headEnd w="med" len="med"/>
                      <a:tailEnd w="med" len="med"/>
                    </a:lnB>
                    <a:solidFill>
                      <a:schemeClr val="bg1">
                        <a:lumMod val="85000"/>
                      </a:schemeClr>
                    </a:solidFill>
                  </a:tcPr>
                </a:tc>
                <a:tc hMerge="1">
                  <a:txBody>
                    <a:bodyPr/>
                    <a:lstStyle/>
                    <a:p>
                      <a:pPr marL="0" marR="0" indent="0" algn="l" defTabSz="914400" rtl="0" eaLnBrk="1" latinLnBrk="1" hangingPunct="1">
                        <a:lnSpc>
                          <a:spcPct val="100000"/>
                        </a:lnSpc>
                        <a:spcBef>
                          <a:spcPts val="0"/>
                        </a:spcBef>
                        <a:spcAft>
                          <a:spcPts val="0"/>
                        </a:spcAft>
                        <a:buClrTx/>
                        <a:buFontTx/>
                        <a:buNone/>
                        <a:defRPr/>
                      </a:pPr>
                      <a:r>
                        <a:rPr lang="en-US" altLang="ko-KR" sz="1000" b="1" dirty="0">
                          <a:solidFill>
                            <a:schemeClr val="tx1"/>
                          </a:solidFill>
                        </a:rPr>
                        <a:t>4 STEP. </a:t>
                      </a:r>
                      <a:r>
                        <a:rPr lang="en-US" altLang="ko-KR" sz="1000" b="0" dirty="0">
                          <a:solidFill>
                            <a:schemeClr val="tx1"/>
                          </a:solidFill>
                        </a:rPr>
                        <a:t>Process name.</a:t>
                      </a:r>
                      <a:endParaRPr lang="ko-KR" altLang="en-US" sz="1000" b="0" dirty="0">
                        <a:solidFill>
                          <a:schemeClr val="tx1"/>
                        </a:solidFill>
                      </a:endParaRPr>
                    </a:p>
                  </a:txBody>
                  <a:tcPr anchor="ctr">
                    <a:lnL w="3175" cap="flat" cmpd="sng" algn="ctr">
                      <a:solidFill>
                        <a:schemeClr val="bg1">
                          <a:lumMod val="7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bg1">
                          <a:lumMod val="75000"/>
                        </a:schemeClr>
                      </a:solidFill>
                      <a:prstDash val="solid"/>
                      <a:round/>
                      <a:headEnd w="med" len="med"/>
                      <a:tailEnd w="med" len="med"/>
                    </a:lnB>
                    <a:solidFill>
                      <a:schemeClr val="bg1">
                        <a:lumMod val="85000"/>
                      </a:schemeClr>
                    </a:solidFill>
                  </a:tcPr>
                </a:tc>
                <a:extLst>
                  <a:ext uri="{0D108BD9-81ED-4DB2-BD59-A6C34878D82A}">
                    <a16:rowId xmlns:a16="http://schemas.microsoft.com/office/drawing/2014/main" val="10000"/>
                  </a:ext>
                </a:extLst>
              </a:tr>
              <a:tr h="3617677">
                <a:tc vMerge="1">
                  <a:txBody>
                    <a:bodyPr/>
                    <a:lstStyle/>
                    <a:p>
                      <a:pPr algn="ctr" latinLnBrk="1">
                        <a:defRPr/>
                      </a:pPr>
                      <a:endParaRPr lang="ko-KR" altLang="en-US" sz="90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algn="ctr" latinLnBrk="1">
                        <a:defRPr/>
                      </a:pPr>
                      <a:endParaRPr lang="ko-KR" altLang="en-US" sz="900" dirty="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algn="ctr" latinLnBrk="1">
                        <a:defRPr/>
                      </a:pPr>
                      <a:endParaRPr lang="ko-KR" altLang="en-US" sz="900" dirty="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algn="ctr" latinLnBrk="1">
                        <a:defRPr/>
                      </a:pPr>
                      <a:endParaRPr lang="ko-KR" altLang="en-US" sz="900" dirty="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algn="ctr" latinLnBrk="1">
                        <a:defRPr/>
                      </a:pPr>
                      <a:endParaRPr lang="ko-KR" altLang="en-US" sz="900" dirty="0">
                        <a:solidFill>
                          <a:schemeClr val="tx1"/>
                        </a:solidFill>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extLst>
                  <a:ext uri="{0D108BD9-81ED-4DB2-BD59-A6C34878D82A}">
                    <a16:rowId xmlns:a16="http://schemas.microsoft.com/office/drawing/2014/main" val="10001"/>
                  </a:ext>
                </a:extLst>
              </a:tr>
            </a:tbl>
          </a:graphicData>
        </a:graphic>
      </p:graphicFrame>
      <p:sp>
        <p:nvSpPr>
          <p:cNvPr id="7" name="순서도: 처리 6"/>
          <p:cNvSpPr/>
          <p:nvPr/>
        </p:nvSpPr>
        <p:spPr>
          <a:xfrm>
            <a:off x="5222684" y="2784536"/>
            <a:ext cx="567784" cy="183289"/>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700" dirty="0">
                <a:solidFill>
                  <a:schemeClr val="tx1"/>
                </a:solidFill>
              </a:rPr>
              <a:t>&lt;input&gt;</a:t>
            </a:r>
          </a:p>
        </p:txBody>
      </p:sp>
      <p:sp>
        <p:nvSpPr>
          <p:cNvPr id="9" name="순서도: 처리 8"/>
          <p:cNvSpPr/>
          <p:nvPr/>
        </p:nvSpPr>
        <p:spPr>
          <a:xfrm>
            <a:off x="4998175" y="3210582"/>
            <a:ext cx="1008112" cy="291680"/>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dirty="0">
                <a:solidFill>
                  <a:schemeClr val="tx1"/>
                </a:solidFill>
              </a:rPr>
              <a:t>&lt;button&gt;</a:t>
            </a:r>
          </a:p>
          <a:p>
            <a:pPr algn="ctr">
              <a:defRPr/>
            </a:pPr>
            <a:r>
              <a:rPr lang="en-US" altLang="ko-KR" sz="800" dirty="0" err="1">
                <a:solidFill>
                  <a:schemeClr val="tx1"/>
                </a:solidFill>
              </a:rPr>
              <a:t>form.Submit</a:t>
            </a:r>
            <a:r>
              <a:rPr lang="en-US" altLang="ko-KR" sz="800" dirty="0">
                <a:solidFill>
                  <a:schemeClr val="tx1"/>
                </a:solidFill>
              </a:rPr>
              <a:t>();</a:t>
            </a:r>
            <a:endParaRPr lang="ko-KR" altLang="en-US" sz="800" dirty="0">
              <a:solidFill>
                <a:schemeClr val="tx1"/>
              </a:solidFill>
            </a:endParaRPr>
          </a:p>
        </p:txBody>
      </p:sp>
      <p:sp>
        <p:nvSpPr>
          <p:cNvPr id="10" name="순서도: 판단 9"/>
          <p:cNvSpPr/>
          <p:nvPr/>
        </p:nvSpPr>
        <p:spPr>
          <a:xfrm>
            <a:off x="4867240" y="3778477"/>
            <a:ext cx="1269982" cy="290902"/>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dirty="0">
                <a:solidFill>
                  <a:schemeClr val="tx1"/>
                </a:solidFill>
              </a:rPr>
              <a:t>Point Check</a:t>
            </a:r>
            <a:endParaRPr lang="ko-KR" altLang="en-US" sz="800" dirty="0">
              <a:solidFill>
                <a:schemeClr val="tx1"/>
              </a:solidFill>
            </a:endParaRPr>
          </a:p>
        </p:txBody>
      </p:sp>
      <p:cxnSp>
        <p:nvCxnSpPr>
          <p:cNvPr id="15" name="직선 화살표 연결선 14"/>
          <p:cNvCxnSpPr>
            <a:cxnSpLocks/>
            <a:stCxn id="56" idx="2"/>
            <a:endCxn id="7" idx="0"/>
          </p:cNvCxnSpPr>
          <p:nvPr/>
        </p:nvCxnSpPr>
        <p:spPr>
          <a:xfrm>
            <a:off x="5505154" y="2451925"/>
            <a:ext cx="1422" cy="332611"/>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6" name="직선 화살표 연결선 15"/>
          <p:cNvCxnSpPr>
            <a:cxnSpLocks/>
            <a:stCxn id="7" idx="2"/>
            <a:endCxn id="9" idx="0"/>
          </p:cNvCxnSpPr>
          <p:nvPr/>
        </p:nvCxnSpPr>
        <p:spPr>
          <a:xfrm flipH="1">
            <a:off x="5502231" y="2967825"/>
            <a:ext cx="4345" cy="242757"/>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22" name="직선 화살표 연결선 21"/>
          <p:cNvCxnSpPr>
            <a:cxnSpLocks/>
            <a:stCxn id="9" idx="2"/>
            <a:endCxn id="10" idx="0"/>
          </p:cNvCxnSpPr>
          <p:nvPr/>
        </p:nvCxnSpPr>
        <p:spPr>
          <a:xfrm>
            <a:off x="5502231" y="3502262"/>
            <a:ext cx="0" cy="276215"/>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30" name="연결선: 꺾임 29"/>
          <p:cNvCxnSpPr>
            <a:cxnSpLocks/>
            <a:stCxn id="189" idx="1"/>
            <a:endCxn id="308" idx="6"/>
          </p:cNvCxnSpPr>
          <p:nvPr/>
        </p:nvCxnSpPr>
        <p:spPr>
          <a:xfrm rot="10800000" flipV="1">
            <a:off x="7543054" y="2938628"/>
            <a:ext cx="1217242" cy="586163"/>
          </a:xfrm>
          <a:prstGeom prst="bentConnector3">
            <a:avLst>
              <a:gd name="adj1" fmla="val 50000"/>
            </a:avLst>
          </a:prstGeom>
          <a:ln>
            <a:solidFill>
              <a:srgbClr val="C00000"/>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77" name="직사각형 76"/>
          <p:cNvSpPr/>
          <p:nvPr/>
        </p:nvSpPr>
        <p:spPr>
          <a:xfrm>
            <a:off x="4712978" y="3700215"/>
            <a:ext cx="351378" cy="215444"/>
          </a:xfrm>
          <a:prstGeom prst="rect">
            <a:avLst/>
          </a:prstGeom>
        </p:spPr>
        <p:txBody>
          <a:bodyPr wrap="none">
            <a:spAutoFit/>
          </a:bodyPr>
          <a:lstStyle/>
          <a:p>
            <a:pPr lvl="0">
              <a:defRPr/>
            </a:pPr>
            <a:r>
              <a:rPr lang="en-US" altLang="ko-KR" sz="800" dirty="0"/>
              <a:t>YES</a:t>
            </a:r>
            <a:endParaRPr lang="ko-KR" altLang="en-US" sz="800" dirty="0"/>
          </a:p>
        </p:txBody>
      </p:sp>
      <p:sp>
        <p:nvSpPr>
          <p:cNvPr id="78" name="직사각형 77"/>
          <p:cNvSpPr/>
          <p:nvPr/>
        </p:nvSpPr>
        <p:spPr>
          <a:xfrm>
            <a:off x="6142774" y="3743066"/>
            <a:ext cx="343364" cy="215444"/>
          </a:xfrm>
          <a:prstGeom prst="rect">
            <a:avLst/>
          </a:prstGeom>
        </p:spPr>
        <p:txBody>
          <a:bodyPr wrap="none">
            <a:spAutoFit/>
          </a:bodyPr>
          <a:lstStyle/>
          <a:p>
            <a:pPr lvl="0">
              <a:defRPr/>
            </a:pPr>
            <a:r>
              <a:rPr lang="en-US" altLang="ko-KR" sz="800" dirty="0">
                <a:solidFill>
                  <a:srgbClr val="FF0000"/>
                </a:solidFill>
              </a:rPr>
              <a:t>NO</a:t>
            </a:r>
            <a:endParaRPr lang="ko-KR" altLang="en-US" sz="800" dirty="0">
              <a:solidFill>
                <a:srgbClr val="FF0000"/>
              </a:solidFill>
            </a:endParaRPr>
          </a:p>
        </p:txBody>
      </p:sp>
      <p:cxnSp>
        <p:nvCxnSpPr>
          <p:cNvPr id="111" name="연결선: 꺾임 110"/>
          <p:cNvCxnSpPr>
            <a:cxnSpLocks/>
            <a:stCxn id="102" idx="6"/>
            <a:endCxn id="315" idx="1"/>
          </p:cNvCxnSpPr>
          <p:nvPr/>
        </p:nvCxnSpPr>
        <p:spPr>
          <a:xfrm flipV="1">
            <a:off x="7480995" y="3901899"/>
            <a:ext cx="1316087" cy="711771"/>
          </a:xfrm>
          <a:prstGeom prst="bentConnector3">
            <a:avLst>
              <a:gd name="adj1" fmla="val 50000"/>
            </a:avLst>
          </a:prstGeom>
          <a:ln>
            <a:solidFill>
              <a:srgbClr val="002060"/>
            </a:solidFill>
            <a:headEnd type="oval" w="med" len="med"/>
            <a:tailEnd type="oval" w="sm" len="sm"/>
          </a:ln>
        </p:spPr>
        <p:style>
          <a:lnRef idx="1">
            <a:schemeClr val="accent1"/>
          </a:lnRef>
          <a:fillRef idx="0">
            <a:schemeClr val="accent1"/>
          </a:fillRef>
          <a:effectRef idx="0">
            <a:schemeClr val="accent1"/>
          </a:effectRef>
          <a:fontRef idx="minor">
            <a:schemeClr val="tx1"/>
          </a:fontRef>
        </p:style>
      </p:cxnSp>
      <p:grpSp>
        <p:nvGrpSpPr>
          <p:cNvPr id="223" name="그룹 222">
            <a:extLst>
              <a:ext uri="{FF2B5EF4-FFF2-40B4-BE49-F238E27FC236}">
                <a16:creationId xmlns:a16="http://schemas.microsoft.com/office/drawing/2014/main" id="{00C59F11-16DC-B94C-8F6F-1C65E6A57510}"/>
              </a:ext>
            </a:extLst>
          </p:cNvPr>
          <p:cNvGrpSpPr/>
          <p:nvPr/>
        </p:nvGrpSpPr>
        <p:grpSpPr>
          <a:xfrm>
            <a:off x="7086762" y="4506950"/>
            <a:ext cx="567784" cy="411620"/>
            <a:chOff x="5514413" y="4648077"/>
            <a:chExt cx="567784" cy="411620"/>
          </a:xfrm>
        </p:grpSpPr>
        <p:sp>
          <p:nvSpPr>
            <p:cNvPr id="102" name="순서도: 연결자 101"/>
            <p:cNvSpPr/>
            <p:nvPr/>
          </p:nvSpPr>
          <p:spPr>
            <a:xfrm flipV="1">
              <a:off x="5687965" y="4648077"/>
              <a:ext cx="220681" cy="213440"/>
            </a:xfrm>
            <a:prstGeom prst="flowChartConnector">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sz="800">
                <a:solidFill>
                  <a:schemeClr val="tx1"/>
                </a:solidFill>
              </a:endParaRPr>
            </a:p>
          </p:txBody>
        </p:sp>
        <p:sp>
          <p:nvSpPr>
            <p:cNvPr id="138" name="직사각형 137"/>
            <p:cNvSpPr/>
            <p:nvPr/>
          </p:nvSpPr>
          <p:spPr>
            <a:xfrm>
              <a:off x="5514413" y="4844253"/>
              <a:ext cx="567784" cy="215444"/>
            </a:xfrm>
            <a:prstGeom prst="rect">
              <a:avLst/>
            </a:prstGeom>
          </p:spPr>
          <p:txBody>
            <a:bodyPr wrap="none">
              <a:spAutoFit/>
            </a:bodyPr>
            <a:lstStyle/>
            <a:p>
              <a:pPr lvl="0">
                <a:defRPr/>
              </a:pPr>
              <a:r>
                <a:rPr lang="en-US" altLang="ko-KR" sz="800" dirty="0"/>
                <a:t>Connect</a:t>
              </a:r>
              <a:endParaRPr lang="ko-KR" altLang="en-US" sz="800" dirty="0"/>
            </a:p>
          </p:txBody>
        </p:sp>
      </p:grpSp>
      <p:sp>
        <p:nvSpPr>
          <p:cNvPr id="139" name="TextBox 138"/>
          <p:cNvSpPr txBox="1"/>
          <p:nvPr/>
        </p:nvSpPr>
        <p:spPr>
          <a:xfrm>
            <a:off x="11780252" y="106980"/>
            <a:ext cx="248786" cy="230832"/>
          </a:xfrm>
          <a:prstGeom prst="rect">
            <a:avLst/>
          </a:prstGeom>
          <a:noFill/>
        </p:spPr>
        <p:txBody>
          <a:bodyPr wrap="none">
            <a:spAutoFit/>
          </a:bodyPr>
          <a:lstStyle/>
          <a:p>
            <a:pPr lvl="0">
              <a:defRPr/>
            </a:pPr>
            <a:fld id="{944918D1-1C8F-48E6-92D4-4089F97E8793}" type="slidenum">
              <a:rPr lang="en-US" altLang="en-US" sz="900"/>
              <a:pPr lvl="0">
                <a:defRPr/>
              </a:pPr>
              <a:t>12</a:t>
            </a:fld>
            <a:endParaRPr lang="en-US" altLang="en-US" sz="900"/>
          </a:p>
        </p:txBody>
      </p:sp>
      <p:sp>
        <p:nvSpPr>
          <p:cNvPr id="56" name="순서도: 문서 59">
            <a:extLst>
              <a:ext uri="{FF2B5EF4-FFF2-40B4-BE49-F238E27FC236}">
                <a16:creationId xmlns:a16="http://schemas.microsoft.com/office/drawing/2014/main" id="{ED223F01-9A5E-2E48-A47E-F9878EB4B29A}"/>
              </a:ext>
            </a:extLst>
          </p:cNvPr>
          <p:cNvSpPr/>
          <p:nvPr/>
        </p:nvSpPr>
        <p:spPr>
          <a:xfrm>
            <a:off x="5001098" y="2155260"/>
            <a:ext cx="1008112"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dirty="0" err="1">
                <a:solidFill>
                  <a:schemeClr val="tx1"/>
                </a:solidFill>
              </a:rPr>
              <a:t>eventWriter.jsp</a:t>
            </a:r>
            <a:endParaRPr lang="en-US" altLang="ko-KR" sz="900" dirty="0">
              <a:solidFill>
                <a:schemeClr val="tx1"/>
              </a:solidFill>
            </a:endParaRPr>
          </a:p>
          <a:p>
            <a:pPr algn="ctr">
              <a:defRPr/>
            </a:pPr>
            <a:r>
              <a:rPr lang="en-US" altLang="ko-KR" sz="900" dirty="0">
                <a:solidFill>
                  <a:schemeClr val="tx1"/>
                </a:solidFill>
              </a:rPr>
              <a:t>(start)</a:t>
            </a:r>
            <a:endParaRPr lang="ko-KR" altLang="en-US" sz="900" dirty="0">
              <a:solidFill>
                <a:schemeClr val="tx1"/>
              </a:solidFill>
            </a:endParaRPr>
          </a:p>
        </p:txBody>
      </p:sp>
      <p:sp>
        <p:nvSpPr>
          <p:cNvPr id="79" name="순서도: 처리 8">
            <a:extLst>
              <a:ext uri="{FF2B5EF4-FFF2-40B4-BE49-F238E27FC236}">
                <a16:creationId xmlns:a16="http://schemas.microsoft.com/office/drawing/2014/main" id="{464B0848-8372-844F-9BEA-39B3B67F6032}"/>
              </a:ext>
            </a:extLst>
          </p:cNvPr>
          <p:cNvSpPr/>
          <p:nvPr/>
        </p:nvSpPr>
        <p:spPr>
          <a:xfrm>
            <a:off x="2259029" y="3843857"/>
            <a:ext cx="1015969" cy="1031344"/>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700" dirty="0" err="1">
                <a:solidFill>
                  <a:schemeClr val="tx1"/>
                </a:solidFill>
              </a:rPr>
              <a:t>File_Name</a:t>
            </a:r>
            <a:r>
              <a:rPr lang="en-US" altLang="ko-KR" sz="700" dirty="0">
                <a:solidFill>
                  <a:schemeClr val="tx1"/>
                </a:solidFill>
              </a:rPr>
              <a:t>(</a:t>
            </a:r>
            <a:r>
              <a:rPr lang="ko-KR" altLang="en-US" sz="700" dirty="0">
                <a:solidFill>
                  <a:schemeClr val="tx1"/>
                </a:solidFill>
              </a:rPr>
              <a:t>이미지</a:t>
            </a:r>
            <a:r>
              <a:rPr lang="en-US" altLang="ko-KR" sz="700" dirty="0">
                <a:solidFill>
                  <a:schemeClr val="tx1"/>
                </a:solidFill>
              </a:rPr>
              <a:t>)</a:t>
            </a:r>
          </a:p>
          <a:p>
            <a:pPr algn="ctr">
              <a:defRPr/>
            </a:pPr>
            <a:r>
              <a:rPr lang="en-US" altLang="ko-KR" sz="700" dirty="0" err="1">
                <a:solidFill>
                  <a:schemeClr val="tx1"/>
                </a:solidFill>
              </a:rPr>
              <a:t>Board_Title</a:t>
            </a:r>
            <a:r>
              <a:rPr lang="en-US" altLang="ko-KR" sz="700" dirty="0">
                <a:solidFill>
                  <a:schemeClr val="tx1"/>
                </a:solidFill>
              </a:rPr>
              <a:t>(</a:t>
            </a:r>
            <a:r>
              <a:rPr lang="ko-KR" altLang="en-US" sz="700" dirty="0">
                <a:solidFill>
                  <a:schemeClr val="tx1"/>
                </a:solidFill>
              </a:rPr>
              <a:t>제목</a:t>
            </a:r>
            <a:r>
              <a:rPr lang="en-US" altLang="ko-KR" sz="700" dirty="0">
                <a:solidFill>
                  <a:schemeClr val="tx1"/>
                </a:solidFill>
              </a:rPr>
              <a:t>)</a:t>
            </a:r>
          </a:p>
          <a:p>
            <a:pPr algn="ctr">
              <a:defRPr/>
            </a:pPr>
            <a:r>
              <a:rPr lang="en-US" altLang="ko-KR" sz="700" dirty="0" err="1">
                <a:solidFill>
                  <a:schemeClr val="tx1"/>
                </a:solidFill>
              </a:rPr>
              <a:t>Board_Content</a:t>
            </a:r>
            <a:r>
              <a:rPr lang="en-US" altLang="ko-KR" sz="700" dirty="0">
                <a:solidFill>
                  <a:schemeClr val="tx1"/>
                </a:solidFill>
              </a:rPr>
              <a:t>(</a:t>
            </a:r>
            <a:r>
              <a:rPr lang="ko-KR" altLang="en-US" sz="700" dirty="0">
                <a:solidFill>
                  <a:schemeClr val="tx1"/>
                </a:solidFill>
              </a:rPr>
              <a:t>내용</a:t>
            </a:r>
            <a:r>
              <a:rPr lang="en-US" altLang="ko-KR" sz="700" dirty="0">
                <a:solidFill>
                  <a:schemeClr val="tx1"/>
                </a:solidFill>
              </a:rPr>
              <a:t>)</a:t>
            </a:r>
          </a:p>
          <a:p>
            <a:pPr algn="ctr">
              <a:defRPr/>
            </a:pPr>
            <a:r>
              <a:rPr lang="en-US" altLang="ko-KR" sz="700" dirty="0" err="1">
                <a:solidFill>
                  <a:schemeClr val="tx1"/>
                </a:solidFill>
              </a:rPr>
              <a:t>Board_Address</a:t>
            </a:r>
            <a:r>
              <a:rPr lang="en-US" altLang="ko-KR" sz="700" dirty="0">
                <a:solidFill>
                  <a:schemeClr val="tx1"/>
                </a:solidFill>
              </a:rPr>
              <a:t>/</a:t>
            </a:r>
          </a:p>
          <a:p>
            <a:pPr algn="ctr">
              <a:defRPr/>
            </a:pPr>
            <a:r>
              <a:rPr lang="en-US" altLang="ko-KR" sz="700" dirty="0">
                <a:solidFill>
                  <a:schemeClr val="tx1"/>
                </a:solidFill>
              </a:rPr>
              <a:t>Detail/</a:t>
            </a:r>
            <a:r>
              <a:rPr lang="en-US" altLang="ko-KR" sz="700" dirty="0" err="1">
                <a:solidFill>
                  <a:schemeClr val="tx1"/>
                </a:solidFill>
              </a:rPr>
              <a:t>Etc</a:t>
            </a:r>
            <a:r>
              <a:rPr lang="en-US" altLang="ko-KR" sz="700" dirty="0">
                <a:solidFill>
                  <a:schemeClr val="tx1"/>
                </a:solidFill>
              </a:rPr>
              <a:t>(</a:t>
            </a:r>
            <a:r>
              <a:rPr lang="ko-KR" altLang="en-US" sz="700" dirty="0">
                <a:solidFill>
                  <a:schemeClr val="tx1"/>
                </a:solidFill>
              </a:rPr>
              <a:t>주소</a:t>
            </a:r>
            <a:r>
              <a:rPr lang="en-US" altLang="ko-KR" sz="700" dirty="0">
                <a:solidFill>
                  <a:schemeClr val="tx1"/>
                </a:solidFill>
              </a:rPr>
              <a:t>)</a:t>
            </a:r>
          </a:p>
          <a:p>
            <a:pPr algn="ctr">
              <a:defRPr/>
            </a:pPr>
            <a:r>
              <a:rPr lang="en-US" altLang="ko-KR" sz="700" dirty="0">
                <a:solidFill>
                  <a:schemeClr val="tx1"/>
                </a:solidFill>
              </a:rPr>
              <a:t>EVT_START &amp; END(</a:t>
            </a:r>
            <a:r>
              <a:rPr lang="ko-KR" altLang="en-US" sz="700" dirty="0">
                <a:solidFill>
                  <a:schemeClr val="tx1"/>
                </a:solidFill>
              </a:rPr>
              <a:t>기간</a:t>
            </a:r>
            <a:r>
              <a:rPr lang="en-US" altLang="ko-KR" sz="700" dirty="0">
                <a:solidFill>
                  <a:schemeClr val="tx1"/>
                </a:solidFill>
              </a:rPr>
              <a:t>)</a:t>
            </a:r>
          </a:p>
          <a:p>
            <a:pPr algn="ctr">
              <a:defRPr/>
            </a:pPr>
            <a:r>
              <a:rPr lang="en-US" altLang="ko-KR" sz="700" dirty="0">
                <a:solidFill>
                  <a:schemeClr val="tx1"/>
                </a:solidFill>
              </a:rPr>
              <a:t>Phone &amp; Call number(</a:t>
            </a:r>
            <a:r>
              <a:rPr lang="ko-KR" altLang="en-US" sz="700" dirty="0">
                <a:solidFill>
                  <a:schemeClr val="tx1"/>
                </a:solidFill>
              </a:rPr>
              <a:t>전화번호</a:t>
            </a:r>
            <a:r>
              <a:rPr lang="en-US" altLang="ko-KR" sz="700" dirty="0">
                <a:solidFill>
                  <a:schemeClr val="tx1"/>
                </a:solidFill>
              </a:rPr>
              <a:t>)</a:t>
            </a:r>
          </a:p>
        </p:txBody>
      </p:sp>
      <p:cxnSp>
        <p:nvCxnSpPr>
          <p:cNvPr id="121" name="연결선: 꺾임 29">
            <a:extLst>
              <a:ext uri="{FF2B5EF4-FFF2-40B4-BE49-F238E27FC236}">
                <a16:creationId xmlns:a16="http://schemas.microsoft.com/office/drawing/2014/main" id="{CDD8433A-18E5-4E4E-99A6-38A3F6189AF4}"/>
              </a:ext>
            </a:extLst>
          </p:cNvPr>
          <p:cNvCxnSpPr>
            <a:cxnSpLocks/>
            <a:stCxn id="10" idx="1"/>
            <a:endCxn id="126" idx="3"/>
          </p:cNvCxnSpPr>
          <p:nvPr/>
        </p:nvCxnSpPr>
        <p:spPr>
          <a:xfrm rot="10800000">
            <a:off x="3092064" y="2406502"/>
            <a:ext cx="1775177" cy="1517426"/>
          </a:xfrm>
          <a:prstGeom prst="bentConnector3">
            <a:avLst>
              <a:gd name="adj1" fmla="val 50000"/>
            </a:avLst>
          </a:prstGeom>
          <a:ln>
            <a:solidFill>
              <a:schemeClr val="tx1">
                <a:lumMod val="75000"/>
                <a:lumOff val="25000"/>
              </a:schemeClr>
            </a:solidFill>
            <a:headEnd type="arrow" w="med" len="med"/>
            <a:tailEnd type="arrow" w="sm" len="sm"/>
          </a:ln>
        </p:spPr>
        <p:style>
          <a:lnRef idx="1">
            <a:schemeClr val="accent1"/>
          </a:lnRef>
          <a:fillRef idx="0">
            <a:schemeClr val="accent1"/>
          </a:fillRef>
          <a:effectRef idx="0">
            <a:schemeClr val="accent1"/>
          </a:effectRef>
          <a:fontRef idx="minor">
            <a:schemeClr val="tx1"/>
          </a:fontRef>
        </p:style>
      </p:cxnSp>
      <p:grpSp>
        <p:nvGrpSpPr>
          <p:cNvPr id="155" name="그룹 154">
            <a:extLst>
              <a:ext uri="{FF2B5EF4-FFF2-40B4-BE49-F238E27FC236}">
                <a16:creationId xmlns:a16="http://schemas.microsoft.com/office/drawing/2014/main" id="{7B41AF38-407C-7B49-8DF3-75ADBA86F0D6}"/>
              </a:ext>
            </a:extLst>
          </p:cNvPr>
          <p:cNvGrpSpPr/>
          <p:nvPr/>
        </p:nvGrpSpPr>
        <p:grpSpPr>
          <a:xfrm>
            <a:off x="2146705" y="4911574"/>
            <a:ext cx="1435646" cy="559955"/>
            <a:chOff x="1385060" y="3585688"/>
            <a:chExt cx="1435646" cy="559955"/>
          </a:xfrm>
        </p:grpSpPr>
        <p:pic>
          <p:nvPicPr>
            <p:cNvPr id="103" name="그림 102">
              <a:extLst>
                <a:ext uri="{FF2B5EF4-FFF2-40B4-BE49-F238E27FC236}">
                  <a16:creationId xmlns:a16="http://schemas.microsoft.com/office/drawing/2014/main" id="{DDC8B5DA-4B62-EA46-820A-7CF3821F9923}"/>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3423" t="13194" r="9391" b="26141"/>
            <a:stretch/>
          </p:blipFill>
          <p:spPr>
            <a:xfrm>
              <a:off x="1813249" y="3585688"/>
              <a:ext cx="459859" cy="361426"/>
            </a:xfrm>
            <a:prstGeom prst="rect">
              <a:avLst/>
            </a:prstGeom>
          </p:spPr>
        </p:pic>
        <p:sp>
          <p:nvSpPr>
            <p:cNvPr id="145" name="직사각형 144">
              <a:extLst>
                <a:ext uri="{FF2B5EF4-FFF2-40B4-BE49-F238E27FC236}">
                  <a16:creationId xmlns:a16="http://schemas.microsoft.com/office/drawing/2014/main" id="{FCA870D6-940A-EB4A-AFBD-D0A1ACF18357}"/>
                </a:ext>
              </a:extLst>
            </p:cNvPr>
            <p:cNvSpPr/>
            <p:nvPr/>
          </p:nvSpPr>
          <p:spPr>
            <a:xfrm>
              <a:off x="1385060" y="3914811"/>
              <a:ext cx="1435646" cy="230832"/>
            </a:xfrm>
            <a:prstGeom prst="rect">
              <a:avLst/>
            </a:prstGeom>
          </p:spPr>
          <p:txBody>
            <a:bodyPr wrap="square">
              <a:spAutoFit/>
            </a:bodyPr>
            <a:lstStyle/>
            <a:p>
              <a:pPr lvl="0">
                <a:defRPr/>
              </a:pPr>
              <a:r>
                <a:rPr lang="en-US" altLang="ko-KR" sz="900" dirty="0"/>
                <a:t>TABLE_BOARD_EVENT</a:t>
              </a:r>
            </a:p>
          </p:txBody>
        </p:sp>
      </p:grpSp>
      <p:grpSp>
        <p:nvGrpSpPr>
          <p:cNvPr id="203" name="그룹 202">
            <a:extLst>
              <a:ext uri="{FF2B5EF4-FFF2-40B4-BE49-F238E27FC236}">
                <a16:creationId xmlns:a16="http://schemas.microsoft.com/office/drawing/2014/main" id="{648733C0-6862-D94A-A4BF-249AE377B392}"/>
              </a:ext>
            </a:extLst>
          </p:cNvPr>
          <p:cNvGrpSpPr/>
          <p:nvPr/>
        </p:nvGrpSpPr>
        <p:grpSpPr>
          <a:xfrm>
            <a:off x="2278406" y="2100827"/>
            <a:ext cx="3223825" cy="2269466"/>
            <a:chOff x="646313" y="2242019"/>
            <a:chExt cx="3223825" cy="2269466"/>
          </a:xfrm>
        </p:grpSpPr>
        <p:sp>
          <p:nvSpPr>
            <p:cNvPr id="124" name="순서도: 처리 8">
              <a:extLst>
                <a:ext uri="{FF2B5EF4-FFF2-40B4-BE49-F238E27FC236}">
                  <a16:creationId xmlns:a16="http://schemas.microsoft.com/office/drawing/2014/main" id="{D01B1F34-8861-D44B-B1FC-3D652C096C0D}"/>
                </a:ext>
              </a:extLst>
            </p:cNvPr>
            <p:cNvSpPr/>
            <p:nvPr/>
          </p:nvSpPr>
          <p:spPr>
            <a:xfrm>
              <a:off x="646313" y="2908932"/>
              <a:ext cx="1015961" cy="227033"/>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700" dirty="0" err="1">
                  <a:solidFill>
                    <a:schemeClr val="tx1"/>
                  </a:solidFill>
                </a:rPr>
                <a:t>User_Point</a:t>
              </a:r>
              <a:r>
                <a:rPr lang="en-US" altLang="ko-KR" sz="700" dirty="0">
                  <a:solidFill>
                    <a:schemeClr val="tx1"/>
                  </a:solidFill>
                </a:rPr>
                <a:t> – 200</a:t>
              </a:r>
            </a:p>
          </p:txBody>
        </p:sp>
        <p:grpSp>
          <p:nvGrpSpPr>
            <p:cNvPr id="179" name="그룹 178">
              <a:extLst>
                <a:ext uri="{FF2B5EF4-FFF2-40B4-BE49-F238E27FC236}">
                  <a16:creationId xmlns:a16="http://schemas.microsoft.com/office/drawing/2014/main" id="{A0DE728B-36EA-9848-934C-0E7CAFE2860E}"/>
                </a:ext>
              </a:extLst>
            </p:cNvPr>
            <p:cNvGrpSpPr/>
            <p:nvPr/>
          </p:nvGrpSpPr>
          <p:grpSpPr>
            <a:xfrm>
              <a:off x="730717" y="2242019"/>
              <a:ext cx="3139421" cy="2269466"/>
              <a:chOff x="721920" y="4309302"/>
              <a:chExt cx="3139421" cy="2269466"/>
            </a:xfrm>
          </p:grpSpPr>
          <p:grpSp>
            <p:nvGrpSpPr>
              <p:cNvPr id="117" name="그룹 116">
                <a:extLst>
                  <a:ext uri="{FF2B5EF4-FFF2-40B4-BE49-F238E27FC236}">
                    <a16:creationId xmlns:a16="http://schemas.microsoft.com/office/drawing/2014/main" id="{C5D6234F-35B6-D74B-B3A7-26763E305593}"/>
                  </a:ext>
                </a:extLst>
              </p:cNvPr>
              <p:cNvGrpSpPr/>
              <p:nvPr/>
            </p:nvGrpSpPr>
            <p:grpSpPr>
              <a:xfrm>
                <a:off x="721920" y="4309302"/>
                <a:ext cx="881248" cy="685344"/>
                <a:chOff x="529357" y="3787092"/>
                <a:chExt cx="881248" cy="685346"/>
              </a:xfrm>
            </p:grpSpPr>
            <p:pic>
              <p:nvPicPr>
                <p:cNvPr id="126" name="그림 125" descr="모니터, 컴퓨터이(가) 표시된 사진&#10;&#10;자동 생성된 설명">
                  <a:extLst>
                    <a:ext uri="{FF2B5EF4-FFF2-40B4-BE49-F238E27FC236}">
                      <a16:creationId xmlns:a16="http://schemas.microsoft.com/office/drawing/2014/main" id="{737FBEAF-2550-664C-B4B0-C21C7A1ED46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7258" y="3787092"/>
                  <a:ext cx="611352" cy="611352"/>
                </a:xfrm>
                <a:prstGeom prst="rect">
                  <a:avLst/>
                </a:prstGeom>
              </p:spPr>
            </p:pic>
            <p:sp>
              <p:nvSpPr>
                <p:cNvPr id="127" name="직사각형 126">
                  <a:extLst>
                    <a:ext uri="{FF2B5EF4-FFF2-40B4-BE49-F238E27FC236}">
                      <a16:creationId xmlns:a16="http://schemas.microsoft.com/office/drawing/2014/main" id="{4D29CBDC-FD99-3844-9F3E-FC4B7CA6EAE3}"/>
                    </a:ext>
                  </a:extLst>
                </p:cNvPr>
                <p:cNvSpPr/>
                <p:nvPr/>
              </p:nvSpPr>
              <p:spPr>
                <a:xfrm>
                  <a:off x="529357" y="4241606"/>
                  <a:ext cx="881248" cy="230832"/>
                </a:xfrm>
                <a:prstGeom prst="rect">
                  <a:avLst/>
                </a:prstGeom>
              </p:spPr>
              <p:txBody>
                <a:bodyPr wrap="square">
                  <a:spAutoFit/>
                </a:bodyPr>
                <a:lstStyle/>
                <a:p>
                  <a:pPr lvl="0">
                    <a:defRPr/>
                  </a:pPr>
                  <a:r>
                    <a:rPr lang="en-US" altLang="ko-KR" sz="900" dirty="0"/>
                    <a:t>TABLE_USER</a:t>
                  </a:r>
                </a:p>
              </p:txBody>
            </p:sp>
          </p:grpSp>
          <p:cxnSp>
            <p:nvCxnSpPr>
              <p:cNvPr id="177" name="직선 화살표 연결선 176">
                <a:extLst>
                  <a:ext uri="{FF2B5EF4-FFF2-40B4-BE49-F238E27FC236}">
                    <a16:creationId xmlns:a16="http://schemas.microsoft.com/office/drawing/2014/main" id="{5F5B9183-15C4-064A-B7DA-3E5EAEA17CF1}"/>
                  </a:ext>
                </a:extLst>
              </p:cNvPr>
              <p:cNvCxnSpPr>
                <a:cxnSpLocks/>
                <a:stCxn id="10" idx="2"/>
                <a:endCxn id="196" idx="0"/>
              </p:cNvCxnSpPr>
              <p:nvPr/>
            </p:nvCxnSpPr>
            <p:spPr>
              <a:xfrm flipH="1">
                <a:off x="3849753" y="6277854"/>
                <a:ext cx="11588" cy="300914"/>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pSp>
      </p:grpSp>
      <p:cxnSp>
        <p:nvCxnSpPr>
          <p:cNvPr id="184" name="꺾인 연결선[E] 183">
            <a:extLst>
              <a:ext uri="{FF2B5EF4-FFF2-40B4-BE49-F238E27FC236}">
                <a16:creationId xmlns:a16="http://schemas.microsoft.com/office/drawing/2014/main" id="{5CD2E763-C9A1-574A-A2D3-C09325EF33AE}"/>
              </a:ext>
            </a:extLst>
          </p:cNvPr>
          <p:cNvCxnSpPr>
            <a:cxnSpLocks/>
            <a:stCxn id="79" idx="3"/>
            <a:endCxn id="43" idx="1"/>
          </p:cNvCxnSpPr>
          <p:nvPr/>
        </p:nvCxnSpPr>
        <p:spPr>
          <a:xfrm>
            <a:off x="3274998" y="4359529"/>
            <a:ext cx="1094210" cy="860079"/>
          </a:xfrm>
          <a:prstGeom prst="bentConnector3">
            <a:avLst/>
          </a:prstGeom>
          <a:ln w="9525" cap="rnd">
            <a:solidFill>
              <a:schemeClr val="dk1">
                <a:shade val="95000"/>
                <a:satMod val="105000"/>
              </a:schemeClr>
            </a:solidFill>
            <a:round/>
            <a:tailEnd type="triangle"/>
          </a:ln>
        </p:spPr>
        <p:style>
          <a:lnRef idx="1">
            <a:schemeClr val="dk1"/>
          </a:lnRef>
          <a:fillRef idx="0">
            <a:schemeClr val="dk1"/>
          </a:fillRef>
          <a:effectRef idx="0">
            <a:schemeClr val="dk1"/>
          </a:effectRef>
          <a:fontRef idx="minor">
            <a:schemeClr val="tx1"/>
          </a:fontRef>
        </p:style>
      </p:cxnSp>
      <p:sp>
        <p:nvSpPr>
          <p:cNvPr id="189" name="순서도: 문서 59">
            <a:extLst>
              <a:ext uri="{FF2B5EF4-FFF2-40B4-BE49-F238E27FC236}">
                <a16:creationId xmlns:a16="http://schemas.microsoft.com/office/drawing/2014/main" id="{0DBA58EC-5CB8-D44E-B1E8-16C79E5E7054}"/>
              </a:ext>
            </a:extLst>
          </p:cNvPr>
          <p:cNvSpPr/>
          <p:nvPr/>
        </p:nvSpPr>
        <p:spPr>
          <a:xfrm>
            <a:off x="8760296" y="2779796"/>
            <a:ext cx="1008112"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dirty="0" err="1">
                <a:solidFill>
                  <a:schemeClr val="tx1"/>
                </a:solidFill>
              </a:rPr>
              <a:t>pointCharge.jsp</a:t>
            </a:r>
            <a:endParaRPr lang="en-US" altLang="ko-KR" sz="900" dirty="0">
              <a:solidFill>
                <a:schemeClr val="tx1"/>
              </a:solidFill>
            </a:endParaRPr>
          </a:p>
          <a:p>
            <a:pPr algn="ctr">
              <a:defRPr/>
            </a:pPr>
            <a:r>
              <a:rPr lang="en-US" altLang="ko-KR" sz="900" dirty="0">
                <a:solidFill>
                  <a:schemeClr val="tx1"/>
                </a:solidFill>
              </a:rPr>
              <a:t>(</a:t>
            </a:r>
            <a:r>
              <a:rPr lang="ko-KR" altLang="en-US" sz="900" dirty="0">
                <a:solidFill>
                  <a:schemeClr val="tx1"/>
                </a:solidFill>
              </a:rPr>
              <a:t>포인트 충전소</a:t>
            </a:r>
            <a:r>
              <a:rPr lang="en-US" altLang="ko-KR" sz="900" dirty="0">
                <a:solidFill>
                  <a:schemeClr val="tx1"/>
                </a:solidFill>
              </a:rPr>
              <a:t>)</a:t>
            </a:r>
            <a:endParaRPr lang="ko-KR" altLang="en-US" sz="900" dirty="0">
              <a:solidFill>
                <a:schemeClr val="tx1"/>
              </a:solidFill>
            </a:endParaRPr>
          </a:p>
        </p:txBody>
      </p:sp>
      <p:sp>
        <p:nvSpPr>
          <p:cNvPr id="196" name="순서도: 처리 8">
            <a:extLst>
              <a:ext uri="{FF2B5EF4-FFF2-40B4-BE49-F238E27FC236}">
                <a16:creationId xmlns:a16="http://schemas.microsoft.com/office/drawing/2014/main" id="{6F082035-301E-8547-9F91-8AC667688A52}"/>
              </a:ext>
            </a:extLst>
          </p:cNvPr>
          <p:cNvSpPr/>
          <p:nvPr/>
        </p:nvSpPr>
        <p:spPr>
          <a:xfrm>
            <a:off x="4974999" y="4370293"/>
            <a:ext cx="1031288" cy="291680"/>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dirty="0">
                <a:solidFill>
                  <a:schemeClr val="tx1"/>
                </a:solidFill>
              </a:rPr>
              <a:t>&lt;button&gt;</a:t>
            </a:r>
          </a:p>
          <a:p>
            <a:pPr algn="ctr">
              <a:defRPr/>
            </a:pPr>
            <a:r>
              <a:rPr lang="en-US" altLang="ko-KR" sz="800" dirty="0" err="1">
                <a:solidFill>
                  <a:schemeClr val="tx1"/>
                </a:solidFill>
              </a:rPr>
              <a:t>form.Submit</a:t>
            </a:r>
            <a:r>
              <a:rPr lang="en-US" altLang="ko-KR" sz="800" dirty="0">
                <a:solidFill>
                  <a:schemeClr val="tx1"/>
                </a:solidFill>
              </a:rPr>
              <a:t>();</a:t>
            </a:r>
            <a:endParaRPr lang="ko-KR" altLang="en-US" sz="800" dirty="0">
              <a:solidFill>
                <a:schemeClr val="tx1"/>
              </a:solidFill>
            </a:endParaRPr>
          </a:p>
        </p:txBody>
      </p:sp>
      <p:sp>
        <p:nvSpPr>
          <p:cNvPr id="208" name="직사각형 207">
            <a:extLst>
              <a:ext uri="{FF2B5EF4-FFF2-40B4-BE49-F238E27FC236}">
                <a16:creationId xmlns:a16="http://schemas.microsoft.com/office/drawing/2014/main" id="{8F03E478-4A8C-654E-AA35-4BB4472EFA5C}"/>
              </a:ext>
            </a:extLst>
          </p:cNvPr>
          <p:cNvSpPr/>
          <p:nvPr/>
        </p:nvSpPr>
        <p:spPr>
          <a:xfrm>
            <a:off x="4595448" y="4399228"/>
            <a:ext cx="351378" cy="215444"/>
          </a:xfrm>
          <a:prstGeom prst="rect">
            <a:avLst/>
          </a:prstGeom>
        </p:spPr>
        <p:txBody>
          <a:bodyPr wrap="none">
            <a:spAutoFit/>
          </a:bodyPr>
          <a:lstStyle/>
          <a:p>
            <a:pPr lvl="0">
              <a:defRPr/>
            </a:pPr>
            <a:r>
              <a:rPr lang="en-US" altLang="ko-KR" sz="800" dirty="0"/>
              <a:t>YES</a:t>
            </a:r>
            <a:endParaRPr lang="ko-KR" altLang="en-US" sz="800" dirty="0"/>
          </a:p>
        </p:txBody>
      </p:sp>
      <p:sp>
        <p:nvSpPr>
          <p:cNvPr id="209" name="직사각형 208">
            <a:extLst>
              <a:ext uri="{FF2B5EF4-FFF2-40B4-BE49-F238E27FC236}">
                <a16:creationId xmlns:a16="http://schemas.microsoft.com/office/drawing/2014/main" id="{BBF4B66B-9457-4642-8784-98C0AA5EC435}"/>
              </a:ext>
            </a:extLst>
          </p:cNvPr>
          <p:cNvSpPr/>
          <p:nvPr/>
        </p:nvSpPr>
        <p:spPr>
          <a:xfrm>
            <a:off x="4207537" y="4144085"/>
            <a:ext cx="343364" cy="215444"/>
          </a:xfrm>
          <a:prstGeom prst="rect">
            <a:avLst/>
          </a:prstGeom>
        </p:spPr>
        <p:txBody>
          <a:bodyPr wrap="none">
            <a:spAutoFit/>
          </a:bodyPr>
          <a:lstStyle/>
          <a:p>
            <a:pPr lvl="0">
              <a:defRPr/>
            </a:pPr>
            <a:r>
              <a:rPr lang="en-US" altLang="ko-KR" sz="800" dirty="0">
                <a:solidFill>
                  <a:srgbClr val="FF0000"/>
                </a:solidFill>
              </a:rPr>
              <a:t>NO</a:t>
            </a:r>
            <a:endParaRPr lang="ko-KR" altLang="en-US" sz="800" dirty="0">
              <a:solidFill>
                <a:srgbClr val="FF0000"/>
              </a:solidFill>
            </a:endParaRPr>
          </a:p>
        </p:txBody>
      </p:sp>
      <p:cxnSp>
        <p:nvCxnSpPr>
          <p:cNvPr id="210" name="연결선: 꺾임 29">
            <a:extLst>
              <a:ext uri="{FF2B5EF4-FFF2-40B4-BE49-F238E27FC236}">
                <a16:creationId xmlns:a16="http://schemas.microsoft.com/office/drawing/2014/main" id="{87FF9DA1-9B39-9741-B970-F606926B855D}"/>
              </a:ext>
            </a:extLst>
          </p:cNvPr>
          <p:cNvCxnSpPr>
            <a:cxnSpLocks/>
            <a:stCxn id="7" idx="1"/>
            <a:endCxn id="79" idx="3"/>
          </p:cNvCxnSpPr>
          <p:nvPr/>
        </p:nvCxnSpPr>
        <p:spPr>
          <a:xfrm rot="10800000" flipV="1">
            <a:off x="3274998" y="2876181"/>
            <a:ext cx="1947686" cy="1483348"/>
          </a:xfrm>
          <a:prstGeom prst="bentConnector3">
            <a:avLst>
              <a:gd name="adj1" fmla="val 50000"/>
            </a:avLst>
          </a:prstGeom>
          <a:ln>
            <a:solidFill>
              <a:srgbClr val="C00000"/>
            </a:solidFill>
            <a:headEnd type="triangle" w="med" len="med"/>
            <a:tailEnd type="diamond" w="med" len="med"/>
          </a:ln>
        </p:spPr>
        <p:style>
          <a:lnRef idx="1">
            <a:schemeClr val="accent1"/>
          </a:lnRef>
          <a:fillRef idx="0">
            <a:schemeClr val="accent1"/>
          </a:fillRef>
          <a:effectRef idx="0">
            <a:schemeClr val="accent1"/>
          </a:effectRef>
          <a:fontRef idx="minor">
            <a:schemeClr val="tx1"/>
          </a:fontRef>
        </p:style>
      </p:cxnSp>
      <p:grpSp>
        <p:nvGrpSpPr>
          <p:cNvPr id="307" name="그룹 306">
            <a:extLst>
              <a:ext uri="{FF2B5EF4-FFF2-40B4-BE49-F238E27FC236}">
                <a16:creationId xmlns:a16="http://schemas.microsoft.com/office/drawing/2014/main" id="{A8951A82-152B-3D4C-BEDA-7E34881A2B72}"/>
              </a:ext>
            </a:extLst>
          </p:cNvPr>
          <p:cNvGrpSpPr/>
          <p:nvPr/>
        </p:nvGrpSpPr>
        <p:grpSpPr>
          <a:xfrm>
            <a:off x="7148821" y="3418072"/>
            <a:ext cx="567784" cy="411620"/>
            <a:chOff x="5514413" y="4648077"/>
            <a:chExt cx="567784" cy="411620"/>
          </a:xfrm>
        </p:grpSpPr>
        <p:sp>
          <p:nvSpPr>
            <p:cNvPr id="308" name="순서도: 연결자 101">
              <a:extLst>
                <a:ext uri="{FF2B5EF4-FFF2-40B4-BE49-F238E27FC236}">
                  <a16:creationId xmlns:a16="http://schemas.microsoft.com/office/drawing/2014/main" id="{67CF63FC-1E6D-A54C-A047-7DC279C139F7}"/>
                </a:ext>
              </a:extLst>
            </p:cNvPr>
            <p:cNvSpPr/>
            <p:nvPr/>
          </p:nvSpPr>
          <p:spPr>
            <a:xfrm flipV="1">
              <a:off x="5687965" y="4648077"/>
              <a:ext cx="220681" cy="213440"/>
            </a:xfrm>
            <a:prstGeom prst="flowChartConnector">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sz="800">
                <a:solidFill>
                  <a:schemeClr val="tx1"/>
                </a:solidFill>
              </a:endParaRPr>
            </a:p>
          </p:txBody>
        </p:sp>
        <p:sp>
          <p:nvSpPr>
            <p:cNvPr id="309" name="직사각형 308">
              <a:extLst>
                <a:ext uri="{FF2B5EF4-FFF2-40B4-BE49-F238E27FC236}">
                  <a16:creationId xmlns:a16="http://schemas.microsoft.com/office/drawing/2014/main" id="{FDA4E1FD-EF36-414C-94D6-967CED97BC04}"/>
                </a:ext>
              </a:extLst>
            </p:cNvPr>
            <p:cNvSpPr/>
            <p:nvPr/>
          </p:nvSpPr>
          <p:spPr>
            <a:xfrm>
              <a:off x="5514413" y="4844253"/>
              <a:ext cx="567784" cy="215444"/>
            </a:xfrm>
            <a:prstGeom prst="rect">
              <a:avLst/>
            </a:prstGeom>
          </p:spPr>
          <p:txBody>
            <a:bodyPr wrap="none">
              <a:spAutoFit/>
            </a:bodyPr>
            <a:lstStyle/>
            <a:p>
              <a:pPr lvl="0">
                <a:defRPr/>
              </a:pPr>
              <a:r>
                <a:rPr lang="en-US" altLang="ko-KR" sz="800" dirty="0"/>
                <a:t>Connect</a:t>
              </a:r>
              <a:endParaRPr lang="ko-KR" altLang="en-US" sz="800" dirty="0"/>
            </a:p>
          </p:txBody>
        </p:sp>
      </p:grpSp>
      <p:cxnSp>
        <p:nvCxnSpPr>
          <p:cNvPr id="311" name="연결선: 꺾임 29">
            <a:extLst>
              <a:ext uri="{FF2B5EF4-FFF2-40B4-BE49-F238E27FC236}">
                <a16:creationId xmlns:a16="http://schemas.microsoft.com/office/drawing/2014/main" id="{2070ACD9-7BE8-3544-A84B-4FF3CB1A1E03}"/>
              </a:ext>
            </a:extLst>
          </p:cNvPr>
          <p:cNvCxnSpPr>
            <a:cxnSpLocks/>
            <a:stCxn id="308" idx="2"/>
            <a:endCxn id="10" idx="3"/>
          </p:cNvCxnSpPr>
          <p:nvPr/>
        </p:nvCxnSpPr>
        <p:spPr>
          <a:xfrm rot="10800000" flipV="1">
            <a:off x="6137223" y="3524792"/>
            <a:ext cx="1185151" cy="399136"/>
          </a:xfrm>
          <a:prstGeom prst="bentConnector3">
            <a:avLst>
              <a:gd name="adj1" fmla="val 50000"/>
            </a:avLst>
          </a:prstGeom>
          <a:ln>
            <a:solidFill>
              <a:srgbClr val="C00000"/>
            </a:solidFill>
            <a:headEnd type="triangle" w="med" len="med"/>
            <a:tailEnd type="diamond" w="med" len="med"/>
          </a:ln>
        </p:spPr>
        <p:style>
          <a:lnRef idx="1">
            <a:schemeClr val="accent1"/>
          </a:lnRef>
          <a:fillRef idx="0">
            <a:schemeClr val="accent1"/>
          </a:fillRef>
          <a:effectRef idx="0">
            <a:schemeClr val="accent1"/>
          </a:effectRef>
          <a:fontRef idx="minor">
            <a:schemeClr val="tx1"/>
          </a:fontRef>
        </p:style>
      </p:cxnSp>
      <p:sp>
        <p:nvSpPr>
          <p:cNvPr id="315" name="순서도: 문서 59">
            <a:extLst>
              <a:ext uri="{FF2B5EF4-FFF2-40B4-BE49-F238E27FC236}">
                <a16:creationId xmlns:a16="http://schemas.microsoft.com/office/drawing/2014/main" id="{2E050304-3FE8-4642-9E33-047F16DF5DC9}"/>
              </a:ext>
            </a:extLst>
          </p:cNvPr>
          <p:cNvSpPr/>
          <p:nvPr/>
        </p:nvSpPr>
        <p:spPr>
          <a:xfrm>
            <a:off x="8797082" y="3743066"/>
            <a:ext cx="1008112"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dirty="0" err="1">
                <a:solidFill>
                  <a:schemeClr val="tx1"/>
                </a:solidFill>
              </a:rPr>
              <a:t>eventList.jsp</a:t>
            </a:r>
            <a:endParaRPr lang="en-US" altLang="ko-KR" sz="900" dirty="0">
              <a:solidFill>
                <a:schemeClr val="tx1"/>
              </a:solidFill>
            </a:endParaRPr>
          </a:p>
          <a:p>
            <a:pPr algn="ctr">
              <a:defRPr/>
            </a:pPr>
            <a:r>
              <a:rPr lang="en-US" altLang="ko-KR" sz="900" dirty="0">
                <a:solidFill>
                  <a:schemeClr val="tx1"/>
                </a:solidFill>
              </a:rPr>
              <a:t>(</a:t>
            </a:r>
            <a:r>
              <a:rPr lang="ko-KR" altLang="en-US" sz="900" dirty="0">
                <a:solidFill>
                  <a:schemeClr val="tx1"/>
                </a:solidFill>
              </a:rPr>
              <a:t>이벤트 목록</a:t>
            </a:r>
            <a:r>
              <a:rPr lang="en-US" altLang="ko-KR" sz="900" dirty="0">
                <a:solidFill>
                  <a:schemeClr val="tx1"/>
                </a:solidFill>
              </a:rPr>
              <a:t>)</a:t>
            </a:r>
            <a:endParaRPr lang="ko-KR" altLang="en-US" sz="900" dirty="0">
              <a:solidFill>
                <a:schemeClr val="tx1"/>
              </a:solidFill>
            </a:endParaRPr>
          </a:p>
        </p:txBody>
      </p:sp>
      <p:sp>
        <p:nvSpPr>
          <p:cNvPr id="43" name="순서도: 판단 42">
            <a:extLst>
              <a:ext uri="{FF2B5EF4-FFF2-40B4-BE49-F238E27FC236}">
                <a16:creationId xmlns:a16="http://schemas.microsoft.com/office/drawing/2014/main" id="{AD9139D4-FBD7-4846-91D6-0DBC476EED3E}"/>
              </a:ext>
            </a:extLst>
          </p:cNvPr>
          <p:cNvSpPr/>
          <p:nvPr/>
        </p:nvSpPr>
        <p:spPr>
          <a:xfrm>
            <a:off x="4369208" y="4949968"/>
            <a:ext cx="2219694" cy="539280"/>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tx1"/>
                </a:solidFill>
              </a:rPr>
              <a:t>EventBoard</a:t>
            </a:r>
          </a:p>
          <a:p>
            <a:pPr algn="ctr">
              <a:defRPr/>
            </a:pPr>
            <a:r>
              <a:rPr lang="en-US" altLang="ko-KR" sz="800">
                <a:solidFill>
                  <a:schemeClr val="tx1"/>
                </a:solidFill>
              </a:rPr>
              <a:t>WriterOkAction.java</a:t>
            </a:r>
            <a:endParaRPr lang="ko-KR" altLang="en-US" sz="800" dirty="0">
              <a:solidFill>
                <a:schemeClr val="tx1"/>
              </a:solidFill>
            </a:endParaRPr>
          </a:p>
        </p:txBody>
      </p:sp>
      <p:cxnSp>
        <p:nvCxnSpPr>
          <p:cNvPr id="47" name="연결선: 꺾임 46">
            <a:extLst>
              <a:ext uri="{FF2B5EF4-FFF2-40B4-BE49-F238E27FC236}">
                <a16:creationId xmlns:a16="http://schemas.microsoft.com/office/drawing/2014/main" id="{334AD357-1A03-4214-B968-C0C78B310C91}"/>
              </a:ext>
            </a:extLst>
          </p:cNvPr>
          <p:cNvCxnSpPr>
            <a:cxnSpLocks/>
            <a:stCxn id="43" idx="3"/>
            <a:endCxn id="102" idx="2"/>
          </p:cNvCxnSpPr>
          <p:nvPr/>
        </p:nvCxnSpPr>
        <p:spPr>
          <a:xfrm flipV="1">
            <a:off x="6588902" y="4613670"/>
            <a:ext cx="671412" cy="605938"/>
          </a:xfrm>
          <a:prstGeom prst="bentConnector3">
            <a:avLst>
              <a:gd name="adj1" fmla="val 50000"/>
            </a:avLst>
          </a:prstGeom>
          <a:ln>
            <a:solidFill>
              <a:srgbClr val="002060"/>
            </a:solidFill>
            <a:headEnd type="oval" w="med" len="med"/>
            <a:tailEnd type="oval" w="sm" len="sm"/>
          </a:ln>
        </p:spPr>
        <p:style>
          <a:lnRef idx="1">
            <a:schemeClr val="accent1"/>
          </a:lnRef>
          <a:fillRef idx="0">
            <a:schemeClr val="accent1"/>
          </a:fillRef>
          <a:effectRef idx="0">
            <a:schemeClr val="accent1"/>
          </a:effectRef>
          <a:fontRef idx="minor">
            <a:schemeClr val="tx1"/>
          </a:fontRef>
        </p:style>
      </p:cxnSp>
      <p:sp>
        <p:nvSpPr>
          <p:cNvPr id="54" name="직사각형 53">
            <a:extLst>
              <a:ext uri="{FF2B5EF4-FFF2-40B4-BE49-F238E27FC236}">
                <a16:creationId xmlns:a16="http://schemas.microsoft.com/office/drawing/2014/main" id="{E00F84C1-2CD6-4560-AF5A-06F0A1758922}"/>
              </a:ext>
            </a:extLst>
          </p:cNvPr>
          <p:cNvSpPr/>
          <p:nvPr/>
        </p:nvSpPr>
        <p:spPr>
          <a:xfrm>
            <a:off x="5137295" y="4036363"/>
            <a:ext cx="351378" cy="215444"/>
          </a:xfrm>
          <a:prstGeom prst="rect">
            <a:avLst/>
          </a:prstGeom>
        </p:spPr>
        <p:txBody>
          <a:bodyPr wrap="none">
            <a:spAutoFit/>
          </a:bodyPr>
          <a:lstStyle/>
          <a:p>
            <a:pPr lvl="0">
              <a:defRPr/>
            </a:pPr>
            <a:r>
              <a:rPr lang="en-US" altLang="ko-KR" sz="800" dirty="0"/>
              <a:t>YES</a:t>
            </a:r>
            <a:endParaRPr lang="ko-KR" altLang="en-US" sz="800" dirty="0"/>
          </a:p>
        </p:txBody>
      </p:sp>
      <p:cxnSp>
        <p:nvCxnSpPr>
          <p:cNvPr id="57" name="직선 화살표 연결선 56">
            <a:extLst>
              <a:ext uri="{FF2B5EF4-FFF2-40B4-BE49-F238E27FC236}">
                <a16:creationId xmlns:a16="http://schemas.microsoft.com/office/drawing/2014/main" id="{96DA3672-0BE4-4636-9F8B-1913FB5FCD47}"/>
              </a:ext>
            </a:extLst>
          </p:cNvPr>
          <p:cNvCxnSpPr>
            <a:cxnSpLocks/>
            <a:stCxn id="196" idx="2"/>
            <a:endCxn id="43" idx="0"/>
          </p:cNvCxnSpPr>
          <p:nvPr/>
        </p:nvCxnSpPr>
        <p:spPr>
          <a:xfrm flipH="1">
            <a:off x="5479055" y="4661973"/>
            <a:ext cx="11588" cy="287995"/>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pPr lvl="0">
              <a:defRPr/>
            </a:pPr>
            <a:r>
              <a:rPr lang="en-US" altLang="ko-KR" dirty="0"/>
              <a:t>User flow</a:t>
            </a:r>
            <a:r>
              <a:rPr lang="ko-KR" altLang="en-US" dirty="0"/>
              <a:t> </a:t>
            </a:r>
            <a:r>
              <a:rPr lang="en-US" altLang="ko-KR" dirty="0"/>
              <a:t>:</a:t>
            </a:r>
            <a:r>
              <a:rPr lang="ko-KR" altLang="en-US" dirty="0"/>
              <a:t> 이벤트 목록 </a:t>
            </a:r>
            <a:r>
              <a:rPr lang="en-US" altLang="ko-KR" dirty="0"/>
              <a:t>/</a:t>
            </a:r>
            <a:r>
              <a:rPr lang="ko-KR" altLang="en-US" dirty="0"/>
              <a:t> 상세보기</a:t>
            </a:r>
            <a:endParaRPr lang="en-US" altLang="ko-KR" dirty="0"/>
          </a:p>
        </p:txBody>
      </p:sp>
      <p:graphicFrame>
        <p:nvGraphicFramePr>
          <p:cNvPr id="3" name="표 2"/>
          <p:cNvGraphicFramePr>
            <a:graphicFrameLocks noGrp="1"/>
          </p:cNvGraphicFramePr>
          <p:nvPr>
            <p:extLst>
              <p:ext uri="{D42A27DB-BD31-4B8C-83A1-F6EECF244321}">
                <p14:modId xmlns:p14="http://schemas.microsoft.com/office/powerpoint/2010/main" val="327820020"/>
              </p:ext>
            </p:extLst>
          </p:nvPr>
        </p:nvGraphicFramePr>
        <p:xfrm>
          <a:off x="1197870" y="1700808"/>
          <a:ext cx="10730778" cy="3960440"/>
        </p:xfrm>
        <a:graphic>
          <a:graphicData uri="http://schemas.openxmlformats.org/drawingml/2006/table">
            <a:tbl>
              <a:tblPr>
                <a:tableStyleId>{5C22544A-7EE6-4342-B048-85BDC9FD1C3A}</a:tableStyleId>
              </a:tblPr>
              <a:tblGrid>
                <a:gridCol w="721666">
                  <a:extLst>
                    <a:ext uri="{9D8B030D-6E8A-4147-A177-3AD203B41FA5}">
                      <a16:colId xmlns:a16="http://schemas.microsoft.com/office/drawing/2014/main" val="20000"/>
                    </a:ext>
                  </a:extLst>
                </a:gridCol>
                <a:gridCol w="3168352">
                  <a:extLst>
                    <a:ext uri="{9D8B030D-6E8A-4147-A177-3AD203B41FA5}">
                      <a16:colId xmlns:a16="http://schemas.microsoft.com/office/drawing/2014/main" val="20001"/>
                    </a:ext>
                  </a:extLst>
                </a:gridCol>
                <a:gridCol w="2520280">
                  <a:extLst>
                    <a:ext uri="{9D8B030D-6E8A-4147-A177-3AD203B41FA5}">
                      <a16:colId xmlns:a16="http://schemas.microsoft.com/office/drawing/2014/main" val="20002"/>
                    </a:ext>
                  </a:extLst>
                </a:gridCol>
                <a:gridCol w="2347681">
                  <a:extLst>
                    <a:ext uri="{9D8B030D-6E8A-4147-A177-3AD203B41FA5}">
                      <a16:colId xmlns:a16="http://schemas.microsoft.com/office/drawing/2014/main" val="20004"/>
                    </a:ext>
                  </a:extLst>
                </a:gridCol>
                <a:gridCol w="1972799">
                  <a:extLst>
                    <a:ext uri="{9D8B030D-6E8A-4147-A177-3AD203B41FA5}">
                      <a16:colId xmlns:a16="http://schemas.microsoft.com/office/drawing/2014/main" val="2221525224"/>
                    </a:ext>
                  </a:extLst>
                </a:gridCol>
              </a:tblGrid>
              <a:tr h="342763">
                <a:tc rowSpan="2">
                  <a:txBody>
                    <a:bodyPr/>
                    <a:lstStyle/>
                    <a:p>
                      <a:pPr algn="ctr" latinLnBrk="1">
                        <a:defRPr/>
                      </a:pPr>
                      <a:r>
                        <a:rPr lang="en-US" altLang="ko-KR" sz="1000" b="1">
                          <a:solidFill>
                            <a:schemeClr val="tx1"/>
                          </a:solidFill>
                        </a:rPr>
                        <a:t>Event</a:t>
                      </a:r>
                    </a:p>
                    <a:p>
                      <a:pPr algn="ctr" latinLnBrk="1">
                        <a:defRPr/>
                      </a:pPr>
                      <a:r>
                        <a:rPr lang="en-US" altLang="ko-KR" sz="1000" b="1">
                          <a:solidFill>
                            <a:schemeClr val="tx1"/>
                          </a:solidFill>
                        </a:rPr>
                        <a:t>Page</a:t>
                      </a:r>
                      <a:br>
                        <a:rPr lang="en-US" altLang="ko-KR" sz="1000" b="1">
                          <a:solidFill>
                            <a:schemeClr val="tx1"/>
                          </a:solidFill>
                        </a:rPr>
                      </a:br>
                      <a:r>
                        <a:rPr lang="en-US" altLang="ko-KR" sz="1000" b="1">
                          <a:solidFill>
                            <a:schemeClr val="tx1"/>
                          </a:solidFill>
                        </a:rPr>
                        <a:t>Flow</a:t>
                      </a:r>
                      <a:endParaRPr lang="ko-KR" altLang="en-US" sz="1000" b="1">
                        <a:solidFill>
                          <a:schemeClr val="tx1"/>
                        </a:solidFill>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algn="l" latinLnBrk="1">
                        <a:defRPr/>
                      </a:pPr>
                      <a:r>
                        <a:rPr lang="en-US" altLang="ko-KR" sz="1000" b="1">
                          <a:solidFill>
                            <a:schemeClr val="tx1"/>
                          </a:solidFill>
                        </a:rPr>
                        <a:t>1 STEP. </a:t>
                      </a:r>
                      <a:r>
                        <a:rPr lang="ko-KR" altLang="en-US" sz="1000" b="0">
                          <a:solidFill>
                            <a:schemeClr val="tx1"/>
                          </a:solidFill>
                        </a:rPr>
                        <a:t>이벤트 </a:t>
                      </a:r>
                      <a:r>
                        <a:rPr lang="ko-KR" altLang="en-US" sz="1000" b="0" dirty="0">
                          <a:solidFill>
                            <a:schemeClr val="tx1"/>
                          </a:solidFill>
                        </a:rPr>
                        <a:t>목록</a:t>
                      </a: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bg1">
                          <a:lumMod val="7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bg1">
                          <a:lumMod val="75000"/>
                        </a:schemeClr>
                      </a:solidFill>
                      <a:prstDash val="solid"/>
                      <a:round/>
                      <a:headEnd w="med" len="med"/>
                      <a:tailEnd w="med" len="med"/>
                    </a:lnB>
                    <a:solidFill>
                      <a:schemeClr val="bg1">
                        <a:lumMod val="85000"/>
                      </a:schemeClr>
                    </a:solidFill>
                  </a:tcPr>
                </a:tc>
                <a:tc>
                  <a:txBody>
                    <a:bodyPr/>
                    <a:lstStyle/>
                    <a:p>
                      <a:pPr algn="l" latinLnBrk="1">
                        <a:defRPr/>
                      </a:pPr>
                      <a:r>
                        <a:rPr lang="en-US" altLang="ko-KR" sz="1000" b="1">
                          <a:solidFill>
                            <a:schemeClr val="tx1"/>
                          </a:solidFill>
                        </a:rPr>
                        <a:t>2-1 STEP. </a:t>
                      </a:r>
                      <a:r>
                        <a:rPr lang="ko-KR" altLang="en-US" sz="1000" b="1">
                          <a:solidFill>
                            <a:schemeClr val="tx1"/>
                          </a:solidFill>
                        </a:rPr>
                        <a:t>이벤트 상세보기 </a:t>
                      </a:r>
                      <a:r>
                        <a:rPr lang="en-US" altLang="ko-KR" sz="1000" b="1">
                          <a:solidFill>
                            <a:schemeClr val="tx1"/>
                          </a:solidFill>
                        </a:rPr>
                        <a:t>[</a:t>
                      </a:r>
                      <a:r>
                        <a:rPr lang="ko-KR" altLang="en-US" sz="1000" b="1">
                          <a:solidFill>
                            <a:schemeClr val="tx1"/>
                          </a:solidFill>
                        </a:rPr>
                        <a:t>글 삭제</a:t>
                      </a:r>
                      <a:r>
                        <a:rPr lang="en-US" altLang="ko-KR" sz="1000" b="1">
                          <a:solidFill>
                            <a:schemeClr val="tx1"/>
                          </a:solidFill>
                        </a:rPr>
                        <a:t>]</a:t>
                      </a:r>
                      <a:endParaRPr lang="ko-KR" altLang="en-US" sz="1000" b="1" dirty="0">
                        <a:solidFill>
                          <a:schemeClr val="tx1"/>
                        </a:solidFill>
                      </a:endParaRPr>
                    </a:p>
                  </a:txBody>
                  <a:tcPr anchor="ctr">
                    <a:lnL w="3175" cap="flat" cmpd="sng" algn="ctr">
                      <a:solidFill>
                        <a:schemeClr val="bg1">
                          <a:lumMod val="75000"/>
                        </a:schemeClr>
                      </a:solidFill>
                      <a:prstDash val="solid"/>
                      <a:round/>
                      <a:headEnd w="med" len="med"/>
                      <a:tailEnd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w="med" len="med"/>
                      <a:tailEnd w="med" len="med"/>
                    </a:lnT>
                    <a:lnB w="3175" cap="flat" cmpd="sng" algn="ctr">
                      <a:solidFill>
                        <a:schemeClr val="bg1">
                          <a:lumMod val="75000"/>
                        </a:schemeClr>
                      </a:solidFill>
                      <a:prstDash val="solid"/>
                      <a:round/>
                      <a:headEnd w="med" len="med"/>
                      <a:tailEnd w="med" len="med"/>
                    </a:lnB>
                    <a:solidFill>
                      <a:schemeClr val="bg1">
                        <a:lumMod val="85000"/>
                      </a:schemeClr>
                    </a:solidFill>
                  </a:tcPr>
                </a:tc>
                <a:tc>
                  <a:txBody>
                    <a:bodyPr/>
                    <a:lstStyle/>
                    <a:p>
                      <a:pPr marL="0" marR="0" indent="0" algn="l" defTabSz="914400" rtl="0" eaLnBrk="1" latinLnBrk="1" hangingPunct="1">
                        <a:lnSpc>
                          <a:spcPct val="100000"/>
                        </a:lnSpc>
                        <a:spcBef>
                          <a:spcPts val="0"/>
                        </a:spcBef>
                        <a:spcAft>
                          <a:spcPts val="0"/>
                        </a:spcAft>
                        <a:buClrTx/>
                        <a:buFontTx/>
                        <a:buNone/>
                        <a:defRPr/>
                      </a:pPr>
                      <a:r>
                        <a:rPr lang="en-US" altLang="ko-KR" sz="1000" b="1">
                          <a:solidFill>
                            <a:schemeClr val="tx1"/>
                          </a:solidFill>
                        </a:rPr>
                        <a:t>2-2 STEP. </a:t>
                      </a:r>
                      <a:r>
                        <a:rPr lang="ko-KR" altLang="en-US" sz="1000" b="0">
                          <a:solidFill>
                            <a:schemeClr val="tx1"/>
                          </a:solidFill>
                        </a:rPr>
                        <a:t>댓글 추가 </a:t>
                      </a:r>
                      <a:r>
                        <a:rPr lang="en-US" altLang="ko-KR" sz="1000" b="0">
                          <a:solidFill>
                            <a:schemeClr val="tx1"/>
                          </a:solidFill>
                        </a:rPr>
                        <a:t> </a:t>
                      </a:r>
                      <a:endParaRPr lang="ko-KR" altLang="en-US" sz="1000" b="1" dirty="0">
                        <a:solidFill>
                          <a:schemeClr val="tx1"/>
                        </a:solidFill>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marL="0" marR="0" indent="0" algn="l" defTabSz="914400" rtl="0" eaLnBrk="1" latinLnBrk="1" hangingPunct="1">
                        <a:lnSpc>
                          <a:spcPct val="100000"/>
                        </a:lnSpc>
                        <a:spcBef>
                          <a:spcPts val="0"/>
                        </a:spcBef>
                        <a:spcAft>
                          <a:spcPts val="0"/>
                        </a:spcAft>
                        <a:buClrTx/>
                        <a:buFontTx/>
                        <a:buNone/>
                        <a:defRPr/>
                      </a:pPr>
                      <a:r>
                        <a:rPr lang="en-US" altLang="ko-KR" sz="1000" b="1">
                          <a:solidFill>
                            <a:schemeClr val="tx1"/>
                          </a:solidFill>
                        </a:rPr>
                        <a:t>2-3 STEP. </a:t>
                      </a:r>
                      <a:r>
                        <a:rPr lang="ko-KR" altLang="en-US" sz="1000" b="0">
                          <a:solidFill>
                            <a:schemeClr val="tx1"/>
                          </a:solidFill>
                        </a:rPr>
                        <a:t>댓글 삭제</a:t>
                      </a:r>
                      <a:endParaRPr lang="ko-KR" altLang="en-US" sz="1000" b="1" dirty="0">
                        <a:solidFill>
                          <a:schemeClr val="tx1"/>
                        </a:solidFill>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w="med" len="med"/>
                      <a:tailEnd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0"/>
                  </a:ext>
                </a:extLst>
              </a:tr>
              <a:tr h="3617677">
                <a:tc vMerge="1">
                  <a:txBody>
                    <a:bodyPr/>
                    <a:lstStyle/>
                    <a:p>
                      <a:pPr algn="ctr" latinLnBrk="1">
                        <a:defRPr/>
                      </a:pPr>
                      <a:endParaRPr lang="ko-KR" altLang="en-US" sz="90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algn="ctr" latinLnBrk="1">
                        <a:defRPr/>
                      </a:pPr>
                      <a:endParaRPr lang="ko-KR" altLang="en-US" sz="900" dirty="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algn="ctr" latinLnBrk="1">
                        <a:defRPr/>
                      </a:pPr>
                      <a:endParaRPr lang="ko-KR" altLang="en-US" sz="900" dirty="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algn="ctr" latinLnBrk="1">
                        <a:defRPr/>
                      </a:pPr>
                      <a:endParaRPr lang="ko-KR" altLang="en-US" sz="900" dirty="0">
                        <a:solidFill>
                          <a:schemeClr val="tx1"/>
                        </a:solidFill>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tx1">
                          <a:lumMod val="85000"/>
                          <a:lumOff val="15000"/>
                        </a:schemeClr>
                      </a:solidFill>
                      <a:prstDash val="solid"/>
                      <a:round/>
                      <a:headEnd w="med" len="med"/>
                      <a:tailEnd w="med" len="med"/>
                    </a:lnB>
                    <a:noFill/>
                  </a:tcPr>
                </a:tc>
                <a:tc>
                  <a:txBody>
                    <a:bodyPr/>
                    <a:lstStyle/>
                    <a:p>
                      <a:pPr algn="ctr" latinLnBrk="1">
                        <a:defRPr/>
                      </a:pPr>
                      <a:endParaRPr lang="ko-KR" altLang="en-US" sz="900" dirty="0">
                        <a:solidFill>
                          <a:schemeClr val="tx1"/>
                        </a:solidFill>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w="med" len="med"/>
                      <a:tailEnd w="med" len="med"/>
                    </a:lnR>
                    <a:lnT w="3175" cap="flat" cmpd="sng" algn="ctr">
                      <a:solidFill>
                        <a:schemeClr val="bg1">
                          <a:lumMod val="7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extLst>
                  <a:ext uri="{0D108BD9-81ED-4DB2-BD59-A6C34878D82A}">
                    <a16:rowId xmlns:a16="http://schemas.microsoft.com/office/drawing/2014/main" val="10001"/>
                  </a:ext>
                </a:extLst>
              </a:tr>
            </a:tbl>
          </a:graphicData>
        </a:graphic>
      </p:graphicFrame>
      <p:sp>
        <p:nvSpPr>
          <p:cNvPr id="7" name="순서도: 처리 6"/>
          <p:cNvSpPr/>
          <p:nvPr/>
        </p:nvSpPr>
        <p:spPr>
          <a:xfrm>
            <a:off x="2173501" y="4233591"/>
            <a:ext cx="1130634" cy="262715"/>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dirty="0">
                <a:solidFill>
                  <a:schemeClr val="tx1"/>
                </a:solidFill>
              </a:rPr>
              <a:t>&lt;</a:t>
            </a:r>
            <a:r>
              <a:rPr lang="en-US" altLang="ko-KR" sz="800">
                <a:solidFill>
                  <a:schemeClr val="tx1"/>
                </a:solidFill>
              </a:rPr>
              <a:t>a&gt;</a:t>
            </a:r>
            <a:r>
              <a:rPr lang="ko-KR" altLang="en-US" sz="800">
                <a:solidFill>
                  <a:schemeClr val="tx1"/>
                </a:solidFill>
              </a:rPr>
              <a:t> </a:t>
            </a:r>
            <a:r>
              <a:rPr lang="ko-KR" altLang="en-US" sz="800" dirty="0" err="1">
                <a:solidFill>
                  <a:schemeClr val="tx1"/>
                </a:solidFill>
              </a:rPr>
              <a:t>썸네일</a:t>
            </a:r>
            <a:r>
              <a:rPr lang="en-US" altLang="ko-KR" sz="800" dirty="0">
                <a:solidFill>
                  <a:schemeClr val="tx1"/>
                </a:solidFill>
              </a:rPr>
              <a:t>(</a:t>
            </a:r>
            <a:r>
              <a:rPr lang="ko-KR" altLang="en-US" sz="800" dirty="0" err="1">
                <a:solidFill>
                  <a:schemeClr val="tx1"/>
                </a:solidFill>
              </a:rPr>
              <a:t>게시글</a:t>
            </a:r>
            <a:r>
              <a:rPr lang="en-US" altLang="ko-KR" sz="800" dirty="0">
                <a:solidFill>
                  <a:schemeClr val="tx1"/>
                </a:solidFill>
              </a:rPr>
              <a:t>)</a:t>
            </a:r>
            <a:endParaRPr lang="ko-KR" altLang="en-US" sz="800" dirty="0">
              <a:solidFill>
                <a:schemeClr val="tx1"/>
              </a:solidFill>
            </a:endParaRPr>
          </a:p>
        </p:txBody>
      </p:sp>
      <p:sp>
        <p:nvSpPr>
          <p:cNvPr id="10" name="순서도: 판단 9"/>
          <p:cNvSpPr/>
          <p:nvPr/>
        </p:nvSpPr>
        <p:spPr>
          <a:xfrm>
            <a:off x="2021030" y="3165632"/>
            <a:ext cx="1474982" cy="530490"/>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ko-KR" altLang="en-US" sz="800" dirty="0" err="1">
                <a:solidFill>
                  <a:schemeClr val="tx1"/>
                </a:solidFill>
              </a:rPr>
              <a:t>게시글</a:t>
            </a:r>
            <a:r>
              <a:rPr lang="ko-KR" altLang="en-US" sz="800" dirty="0">
                <a:solidFill>
                  <a:schemeClr val="tx1"/>
                </a:solidFill>
              </a:rPr>
              <a:t> </a:t>
            </a:r>
            <a:endParaRPr lang="en-US" altLang="ko-KR" sz="800" dirty="0">
              <a:solidFill>
                <a:schemeClr val="tx1"/>
              </a:solidFill>
            </a:endParaRPr>
          </a:p>
          <a:p>
            <a:pPr algn="ctr">
              <a:defRPr/>
            </a:pPr>
            <a:r>
              <a:rPr lang="ko-KR" altLang="en-US" sz="800">
                <a:solidFill>
                  <a:schemeClr val="tx1"/>
                </a:solidFill>
              </a:rPr>
              <a:t>존재 여부</a:t>
            </a:r>
            <a:endParaRPr lang="en-US" altLang="ko-KR" sz="800">
              <a:solidFill>
                <a:schemeClr val="tx1"/>
              </a:solidFill>
            </a:endParaRPr>
          </a:p>
          <a:p>
            <a:pPr algn="ctr">
              <a:defRPr/>
            </a:pPr>
            <a:r>
              <a:rPr lang="en-US" altLang="ko-KR" sz="800">
                <a:solidFill>
                  <a:schemeClr val="tx1"/>
                </a:solidFill>
              </a:rPr>
              <a:t>Board_Num</a:t>
            </a:r>
          </a:p>
        </p:txBody>
      </p:sp>
      <p:cxnSp>
        <p:nvCxnSpPr>
          <p:cNvPr id="15" name="직선 화살표 연결선 14"/>
          <p:cNvCxnSpPr>
            <a:cxnSpLocks/>
            <a:stCxn id="57" idx="2"/>
            <a:endCxn id="10" idx="0"/>
          </p:cNvCxnSpPr>
          <p:nvPr/>
        </p:nvCxnSpPr>
        <p:spPr>
          <a:xfrm flipH="1">
            <a:off x="2758521" y="2675755"/>
            <a:ext cx="9322" cy="489877"/>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6" name="직선 화살표 연결선 15"/>
          <p:cNvCxnSpPr>
            <a:cxnSpLocks/>
            <a:stCxn id="10" idx="2"/>
            <a:endCxn id="7" idx="0"/>
          </p:cNvCxnSpPr>
          <p:nvPr/>
        </p:nvCxnSpPr>
        <p:spPr>
          <a:xfrm flipH="1">
            <a:off x="2738818" y="3696122"/>
            <a:ext cx="19703" cy="537469"/>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30" name="연결선: 꺾임 29"/>
          <p:cNvCxnSpPr>
            <a:cxnSpLocks/>
            <a:stCxn id="10" idx="3"/>
            <a:endCxn id="87" idx="2"/>
          </p:cNvCxnSpPr>
          <p:nvPr/>
        </p:nvCxnSpPr>
        <p:spPr>
          <a:xfrm flipV="1">
            <a:off x="3496012" y="2975887"/>
            <a:ext cx="467425" cy="454990"/>
          </a:xfrm>
          <a:prstGeom prst="bentConnector2">
            <a:avLst/>
          </a:prstGeom>
          <a:ln>
            <a:solidFill>
              <a:srgbClr val="C00000"/>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32" name="순서도: 연결자 31"/>
          <p:cNvSpPr/>
          <p:nvPr/>
        </p:nvSpPr>
        <p:spPr>
          <a:xfrm flipV="1">
            <a:off x="2615202" y="4973191"/>
            <a:ext cx="238432" cy="230608"/>
          </a:xfrm>
          <a:prstGeom prst="flowChartConnector">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sz="800">
              <a:solidFill>
                <a:schemeClr val="tx1"/>
              </a:solidFill>
            </a:endParaRPr>
          </a:p>
        </p:txBody>
      </p:sp>
      <p:cxnSp>
        <p:nvCxnSpPr>
          <p:cNvPr id="33" name="직선 화살표 연결선 32"/>
          <p:cNvCxnSpPr>
            <a:cxnSpLocks/>
            <a:stCxn id="7" idx="2"/>
            <a:endCxn id="32" idx="4"/>
          </p:cNvCxnSpPr>
          <p:nvPr/>
        </p:nvCxnSpPr>
        <p:spPr>
          <a:xfrm flipH="1">
            <a:off x="2734418" y="4496306"/>
            <a:ext cx="4400" cy="476885"/>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37" name="연결선: 꺾임 36"/>
          <p:cNvCxnSpPr>
            <a:cxnSpLocks/>
            <a:stCxn id="32" idx="6"/>
            <a:endCxn id="56" idx="1"/>
          </p:cNvCxnSpPr>
          <p:nvPr/>
        </p:nvCxnSpPr>
        <p:spPr>
          <a:xfrm flipV="1">
            <a:off x="2853634" y="2443553"/>
            <a:ext cx="2842964" cy="2644942"/>
          </a:xfrm>
          <a:prstGeom prst="bentConnector3">
            <a:avLst>
              <a:gd name="adj1" fmla="val 78695"/>
            </a:avLst>
          </a:prstGeom>
          <a:ln w="15875">
            <a:solidFill>
              <a:srgbClr val="002060"/>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47" name="직선 화살표 연결선 46"/>
          <p:cNvCxnSpPr>
            <a:cxnSpLocks/>
            <a:stCxn id="56" idx="2"/>
            <a:endCxn id="144" idx="0"/>
          </p:cNvCxnSpPr>
          <p:nvPr/>
        </p:nvCxnSpPr>
        <p:spPr>
          <a:xfrm flipH="1">
            <a:off x="6193602" y="2581385"/>
            <a:ext cx="7052" cy="330455"/>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53" name="순서도: 판단 52"/>
          <p:cNvSpPr/>
          <p:nvPr/>
        </p:nvSpPr>
        <p:spPr>
          <a:xfrm>
            <a:off x="5443683" y="3511180"/>
            <a:ext cx="1513941" cy="583222"/>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tx1"/>
                </a:solidFill>
              </a:rPr>
              <a:t>EventBoardDeleteOkAction.java</a:t>
            </a:r>
            <a:endParaRPr lang="ko-KR" altLang="en-US" sz="800">
              <a:solidFill>
                <a:schemeClr val="tx1"/>
              </a:solidFill>
            </a:endParaRPr>
          </a:p>
        </p:txBody>
      </p:sp>
      <p:cxnSp>
        <p:nvCxnSpPr>
          <p:cNvPr id="55" name="직선 화살표 연결선 54"/>
          <p:cNvCxnSpPr>
            <a:cxnSpLocks/>
            <a:stCxn id="53" idx="2"/>
            <a:endCxn id="202" idx="0"/>
          </p:cNvCxnSpPr>
          <p:nvPr/>
        </p:nvCxnSpPr>
        <p:spPr>
          <a:xfrm flipH="1">
            <a:off x="6200653" y="4094402"/>
            <a:ext cx="1" cy="360622"/>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68" name="순서도: 처리 67"/>
          <p:cNvSpPr/>
          <p:nvPr/>
        </p:nvSpPr>
        <p:spPr>
          <a:xfrm>
            <a:off x="7998451" y="2805297"/>
            <a:ext cx="1006996" cy="270491"/>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tx1"/>
                </a:solidFill>
              </a:rPr>
              <a:t>&lt;textarea&gt;</a:t>
            </a:r>
          </a:p>
          <a:p>
            <a:pPr algn="ctr">
              <a:defRPr/>
            </a:pPr>
            <a:r>
              <a:rPr lang="en-US" altLang="ko-KR" sz="800">
                <a:solidFill>
                  <a:schemeClr val="tx1"/>
                </a:solidFill>
              </a:rPr>
              <a:t>Reply_content</a:t>
            </a:r>
            <a:endParaRPr lang="ko-KR" altLang="en-US" sz="800">
              <a:solidFill>
                <a:schemeClr val="tx1"/>
              </a:solidFill>
            </a:endParaRPr>
          </a:p>
        </p:txBody>
      </p:sp>
      <p:sp>
        <p:nvSpPr>
          <p:cNvPr id="76" name="직사각형 75"/>
          <p:cNvSpPr/>
          <p:nvPr/>
        </p:nvSpPr>
        <p:spPr>
          <a:xfrm>
            <a:off x="2778505" y="5184133"/>
            <a:ext cx="567784" cy="215444"/>
          </a:xfrm>
          <a:prstGeom prst="rect">
            <a:avLst/>
          </a:prstGeom>
        </p:spPr>
        <p:txBody>
          <a:bodyPr wrap="none">
            <a:spAutoFit/>
          </a:bodyPr>
          <a:lstStyle/>
          <a:p>
            <a:pPr lvl="0">
              <a:defRPr/>
            </a:pPr>
            <a:r>
              <a:rPr lang="en-US" altLang="ko-KR" sz="800"/>
              <a:t>Connect</a:t>
            </a:r>
            <a:endParaRPr lang="ko-KR" altLang="en-US" sz="800"/>
          </a:p>
        </p:txBody>
      </p:sp>
      <p:sp>
        <p:nvSpPr>
          <p:cNvPr id="77" name="직사각형 76"/>
          <p:cNvSpPr/>
          <p:nvPr/>
        </p:nvSpPr>
        <p:spPr>
          <a:xfrm>
            <a:off x="2734418" y="3643779"/>
            <a:ext cx="351378" cy="215444"/>
          </a:xfrm>
          <a:prstGeom prst="rect">
            <a:avLst/>
          </a:prstGeom>
        </p:spPr>
        <p:txBody>
          <a:bodyPr wrap="none">
            <a:spAutoFit/>
          </a:bodyPr>
          <a:lstStyle/>
          <a:p>
            <a:pPr lvl="0">
              <a:defRPr/>
            </a:pPr>
            <a:r>
              <a:rPr lang="en-US" altLang="ko-KR" sz="800" dirty="0"/>
              <a:t>YES</a:t>
            </a:r>
            <a:endParaRPr lang="ko-KR" altLang="en-US" sz="800" dirty="0"/>
          </a:p>
        </p:txBody>
      </p:sp>
      <p:sp>
        <p:nvSpPr>
          <p:cNvPr id="78" name="직사각형 77"/>
          <p:cNvSpPr/>
          <p:nvPr/>
        </p:nvSpPr>
        <p:spPr>
          <a:xfrm>
            <a:off x="7717936" y="3819843"/>
            <a:ext cx="343364" cy="215444"/>
          </a:xfrm>
          <a:prstGeom prst="rect">
            <a:avLst/>
          </a:prstGeom>
        </p:spPr>
        <p:txBody>
          <a:bodyPr wrap="none">
            <a:spAutoFit/>
          </a:bodyPr>
          <a:lstStyle/>
          <a:p>
            <a:pPr lvl="0">
              <a:defRPr/>
            </a:pPr>
            <a:r>
              <a:rPr lang="en-US" altLang="ko-KR" sz="800" dirty="0">
                <a:solidFill>
                  <a:srgbClr val="C00000"/>
                </a:solidFill>
              </a:rPr>
              <a:t>NO</a:t>
            </a:r>
            <a:endParaRPr lang="ko-KR" altLang="en-US" sz="800" dirty="0">
              <a:solidFill>
                <a:srgbClr val="C00000"/>
              </a:solidFill>
            </a:endParaRPr>
          </a:p>
        </p:txBody>
      </p:sp>
      <p:sp>
        <p:nvSpPr>
          <p:cNvPr id="80" name="순서도: 처리 79"/>
          <p:cNvSpPr/>
          <p:nvPr/>
        </p:nvSpPr>
        <p:spPr>
          <a:xfrm>
            <a:off x="7997335" y="3356350"/>
            <a:ext cx="1008112" cy="24534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tx1"/>
                </a:solidFill>
              </a:rPr>
              <a:t>&lt;button&gt;</a:t>
            </a:r>
          </a:p>
          <a:p>
            <a:pPr algn="ctr">
              <a:defRPr/>
            </a:pPr>
            <a:r>
              <a:rPr lang="ko-KR" altLang="en-US" sz="800">
                <a:solidFill>
                  <a:schemeClr val="tx1"/>
                </a:solidFill>
              </a:rPr>
              <a:t>등록</a:t>
            </a:r>
            <a:endParaRPr lang="en-US" altLang="ko-KR" sz="800">
              <a:solidFill>
                <a:schemeClr val="tx1"/>
              </a:solidFill>
            </a:endParaRPr>
          </a:p>
        </p:txBody>
      </p:sp>
      <p:cxnSp>
        <p:nvCxnSpPr>
          <p:cNvPr id="81" name="연결선: 꺾임 80"/>
          <p:cNvCxnSpPr>
            <a:cxnSpLocks/>
            <a:stCxn id="53" idx="3"/>
            <a:endCxn id="56" idx="3"/>
          </p:cNvCxnSpPr>
          <p:nvPr/>
        </p:nvCxnSpPr>
        <p:spPr>
          <a:xfrm flipH="1" flipV="1">
            <a:off x="6704710" y="2443553"/>
            <a:ext cx="252914" cy="1359238"/>
          </a:xfrm>
          <a:prstGeom prst="bentConnector3">
            <a:avLst>
              <a:gd name="adj1" fmla="val -90386"/>
            </a:avLst>
          </a:prstGeom>
          <a:ln>
            <a:solidFill>
              <a:srgbClr val="C00000"/>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85" name="직사각형 84"/>
          <p:cNvSpPr/>
          <p:nvPr/>
        </p:nvSpPr>
        <p:spPr>
          <a:xfrm>
            <a:off x="6245646" y="4081306"/>
            <a:ext cx="351378" cy="215444"/>
          </a:xfrm>
          <a:prstGeom prst="rect">
            <a:avLst/>
          </a:prstGeom>
        </p:spPr>
        <p:txBody>
          <a:bodyPr wrap="none">
            <a:spAutoFit/>
          </a:bodyPr>
          <a:lstStyle/>
          <a:p>
            <a:pPr lvl="0">
              <a:defRPr/>
            </a:pPr>
            <a:r>
              <a:rPr lang="en-US" altLang="ko-KR" sz="800"/>
              <a:t>YES</a:t>
            </a:r>
            <a:endParaRPr lang="ko-KR" altLang="en-US" sz="800"/>
          </a:p>
        </p:txBody>
      </p:sp>
      <p:sp>
        <p:nvSpPr>
          <p:cNvPr id="86" name="직사각형 85"/>
          <p:cNvSpPr/>
          <p:nvPr/>
        </p:nvSpPr>
        <p:spPr>
          <a:xfrm>
            <a:off x="6747713" y="3555679"/>
            <a:ext cx="343364" cy="215444"/>
          </a:xfrm>
          <a:prstGeom prst="rect">
            <a:avLst/>
          </a:prstGeom>
        </p:spPr>
        <p:txBody>
          <a:bodyPr wrap="none">
            <a:spAutoFit/>
          </a:bodyPr>
          <a:lstStyle/>
          <a:p>
            <a:pPr lvl="0">
              <a:defRPr/>
            </a:pPr>
            <a:r>
              <a:rPr lang="en-US" altLang="ko-KR" sz="800">
                <a:solidFill>
                  <a:srgbClr val="FF0000"/>
                </a:solidFill>
              </a:rPr>
              <a:t>NO</a:t>
            </a:r>
            <a:endParaRPr lang="ko-KR" altLang="en-US" sz="800">
              <a:solidFill>
                <a:srgbClr val="FF0000"/>
              </a:solidFill>
            </a:endParaRPr>
          </a:p>
        </p:txBody>
      </p:sp>
      <p:cxnSp>
        <p:nvCxnSpPr>
          <p:cNvPr id="114" name="직선 화살표 연결선 113"/>
          <p:cNvCxnSpPr>
            <a:cxnSpLocks/>
            <a:stCxn id="68" idx="2"/>
            <a:endCxn id="80" idx="0"/>
          </p:cNvCxnSpPr>
          <p:nvPr/>
        </p:nvCxnSpPr>
        <p:spPr>
          <a:xfrm flipH="1">
            <a:off x="8501391" y="3075788"/>
            <a:ext cx="558" cy="280562"/>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15" name="직선 화살표 연결선 114"/>
          <p:cNvCxnSpPr>
            <a:cxnSpLocks/>
            <a:stCxn id="351" idx="2"/>
            <a:endCxn id="366" idx="0"/>
          </p:cNvCxnSpPr>
          <p:nvPr/>
        </p:nvCxnSpPr>
        <p:spPr>
          <a:xfrm flipH="1">
            <a:off x="8501391" y="4359929"/>
            <a:ext cx="7122" cy="411195"/>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22" name="직선 화살표 연결선 121"/>
          <p:cNvCxnSpPr>
            <a:cxnSpLocks/>
            <a:stCxn id="80" idx="2"/>
            <a:endCxn id="351" idx="0"/>
          </p:cNvCxnSpPr>
          <p:nvPr/>
        </p:nvCxnSpPr>
        <p:spPr>
          <a:xfrm>
            <a:off x="8501391" y="3601698"/>
            <a:ext cx="7122" cy="257704"/>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39" name="TextBox 138"/>
          <p:cNvSpPr txBox="1"/>
          <p:nvPr/>
        </p:nvSpPr>
        <p:spPr>
          <a:xfrm>
            <a:off x="11780252" y="106980"/>
            <a:ext cx="248786" cy="230832"/>
          </a:xfrm>
          <a:prstGeom prst="rect">
            <a:avLst/>
          </a:prstGeom>
          <a:noFill/>
        </p:spPr>
        <p:txBody>
          <a:bodyPr wrap="none">
            <a:spAutoFit/>
          </a:bodyPr>
          <a:lstStyle/>
          <a:p>
            <a:pPr lvl="0">
              <a:defRPr/>
            </a:pPr>
            <a:fld id="{944918D1-1C8F-48E6-92D4-4089F97E8793}" type="slidenum">
              <a:rPr lang="en-US" altLang="en-US" sz="900"/>
              <a:pPr lvl="0">
                <a:defRPr/>
              </a:pPr>
              <a:t>13</a:t>
            </a:fld>
            <a:endParaRPr lang="en-US" altLang="en-US" sz="900"/>
          </a:p>
        </p:txBody>
      </p:sp>
      <p:sp>
        <p:nvSpPr>
          <p:cNvPr id="57" name="순서도: 문서 59">
            <a:extLst>
              <a:ext uri="{FF2B5EF4-FFF2-40B4-BE49-F238E27FC236}">
                <a16:creationId xmlns:a16="http://schemas.microsoft.com/office/drawing/2014/main" id="{4F625618-1D92-9E45-ACA6-2EA4C4568EC3}"/>
              </a:ext>
            </a:extLst>
          </p:cNvPr>
          <p:cNvSpPr/>
          <p:nvPr/>
        </p:nvSpPr>
        <p:spPr>
          <a:xfrm>
            <a:off x="2263787" y="2379090"/>
            <a:ext cx="1008112"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dirty="0" err="1">
                <a:solidFill>
                  <a:schemeClr val="tx1"/>
                </a:solidFill>
              </a:rPr>
              <a:t>eventList.jsp</a:t>
            </a:r>
            <a:endParaRPr lang="en-US" altLang="ko-KR" sz="900" dirty="0">
              <a:solidFill>
                <a:schemeClr val="tx1"/>
              </a:solidFill>
            </a:endParaRPr>
          </a:p>
          <a:p>
            <a:pPr algn="ctr">
              <a:defRPr/>
            </a:pPr>
            <a:r>
              <a:rPr lang="en-US" altLang="ko-KR" sz="900" dirty="0">
                <a:solidFill>
                  <a:schemeClr val="tx1"/>
                </a:solidFill>
              </a:rPr>
              <a:t>(start)</a:t>
            </a:r>
            <a:endParaRPr lang="ko-KR" altLang="en-US" sz="900" dirty="0">
              <a:solidFill>
                <a:schemeClr val="tx1"/>
              </a:solidFill>
            </a:endParaRPr>
          </a:p>
        </p:txBody>
      </p:sp>
      <p:grpSp>
        <p:nvGrpSpPr>
          <p:cNvPr id="84" name="그룹 83">
            <a:extLst>
              <a:ext uri="{FF2B5EF4-FFF2-40B4-BE49-F238E27FC236}">
                <a16:creationId xmlns:a16="http://schemas.microsoft.com/office/drawing/2014/main" id="{CFAADF6E-97F0-8840-B088-28C752ACF5DC}"/>
              </a:ext>
            </a:extLst>
          </p:cNvPr>
          <p:cNvGrpSpPr/>
          <p:nvPr/>
        </p:nvGrpSpPr>
        <p:grpSpPr>
          <a:xfrm>
            <a:off x="3425620" y="2349570"/>
            <a:ext cx="1075633" cy="626317"/>
            <a:chOff x="2644537" y="3295887"/>
            <a:chExt cx="1321782" cy="725798"/>
          </a:xfrm>
        </p:grpSpPr>
        <p:sp>
          <p:nvSpPr>
            <p:cNvPr id="87" name="순서도: 처리 37">
              <a:extLst>
                <a:ext uri="{FF2B5EF4-FFF2-40B4-BE49-F238E27FC236}">
                  <a16:creationId xmlns:a16="http://schemas.microsoft.com/office/drawing/2014/main" id="{189A603A-28BB-3443-B7B0-72A48C5AD5B0}"/>
                </a:ext>
              </a:extLst>
            </p:cNvPr>
            <p:cNvSpPr/>
            <p:nvPr/>
          </p:nvSpPr>
          <p:spPr>
            <a:xfrm>
              <a:off x="2644537" y="3295887"/>
              <a:ext cx="1321782" cy="72579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ko-KR" altLang="en-US" sz="900" dirty="0">
                  <a:solidFill>
                    <a:schemeClr val="tx1"/>
                  </a:solidFill>
                </a:rPr>
                <a:t>등록된 </a:t>
              </a:r>
              <a:r>
                <a:rPr lang="ko-KR" altLang="en-US" sz="900" dirty="0" err="1">
                  <a:solidFill>
                    <a:schemeClr val="tx1"/>
                  </a:solidFill>
                </a:rPr>
                <a:t>게시글이</a:t>
              </a:r>
              <a:r>
                <a:rPr lang="ko-KR" altLang="en-US" sz="900" dirty="0">
                  <a:solidFill>
                    <a:schemeClr val="tx1"/>
                  </a:solidFill>
                </a:rPr>
                <a:t> 없습니다</a:t>
              </a:r>
              <a:r>
                <a:rPr lang="en-US" altLang="ko-KR" sz="900" dirty="0">
                  <a:solidFill>
                    <a:schemeClr val="tx1"/>
                  </a:solidFill>
                </a:rPr>
                <a:t>.</a:t>
              </a:r>
            </a:p>
            <a:p>
              <a:pPr algn="ctr">
                <a:defRPr/>
              </a:pPr>
              <a:endParaRPr lang="ko-KR" altLang="en-US" sz="900" dirty="0">
                <a:solidFill>
                  <a:schemeClr val="tx1"/>
                </a:solidFill>
              </a:endParaRPr>
            </a:p>
          </p:txBody>
        </p:sp>
        <p:sp>
          <p:nvSpPr>
            <p:cNvPr id="88" name="순서도: 수행의 시작/종료 3">
              <a:extLst>
                <a:ext uri="{FF2B5EF4-FFF2-40B4-BE49-F238E27FC236}">
                  <a16:creationId xmlns:a16="http://schemas.microsoft.com/office/drawing/2014/main" id="{2B308A6F-E6C6-6C4E-AAE8-6ABAA895CA70}"/>
                </a:ext>
              </a:extLst>
            </p:cNvPr>
            <p:cNvSpPr/>
            <p:nvPr/>
          </p:nvSpPr>
          <p:spPr>
            <a:xfrm>
              <a:off x="3009761" y="3798065"/>
              <a:ext cx="574335" cy="182464"/>
            </a:xfrm>
            <a:prstGeom prst="flowChartTerminator">
              <a:avLst/>
            </a:prstGeom>
            <a:solidFill>
              <a:schemeClr val="bg1">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dirty="0">
                  <a:solidFill>
                    <a:schemeClr val="tx1"/>
                  </a:solidFill>
                </a:rPr>
                <a:t>확인</a:t>
              </a:r>
            </a:p>
          </p:txBody>
        </p:sp>
      </p:grpSp>
      <p:sp>
        <p:nvSpPr>
          <p:cNvPr id="56" name="순서도: 문서 59">
            <a:extLst>
              <a:ext uri="{FF2B5EF4-FFF2-40B4-BE49-F238E27FC236}">
                <a16:creationId xmlns:a16="http://schemas.microsoft.com/office/drawing/2014/main" id="{4D8A1849-32D1-41F1-A8F3-9B39110D3A9E}"/>
              </a:ext>
            </a:extLst>
          </p:cNvPr>
          <p:cNvSpPr/>
          <p:nvPr/>
        </p:nvSpPr>
        <p:spPr>
          <a:xfrm>
            <a:off x="5696598" y="2284720"/>
            <a:ext cx="1008112"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eventView.jsp</a:t>
            </a:r>
            <a:endParaRPr lang="en-US" altLang="ko-KR" sz="900" dirty="0">
              <a:solidFill>
                <a:schemeClr val="tx1"/>
              </a:solidFill>
            </a:endParaRPr>
          </a:p>
        </p:txBody>
      </p:sp>
      <p:sp>
        <p:nvSpPr>
          <p:cNvPr id="144" name="순서도: 처리 143">
            <a:extLst>
              <a:ext uri="{FF2B5EF4-FFF2-40B4-BE49-F238E27FC236}">
                <a16:creationId xmlns:a16="http://schemas.microsoft.com/office/drawing/2014/main" id="{736E509E-0672-490F-89DB-738E7E9E3F50}"/>
              </a:ext>
            </a:extLst>
          </p:cNvPr>
          <p:cNvSpPr/>
          <p:nvPr/>
        </p:nvSpPr>
        <p:spPr>
          <a:xfrm>
            <a:off x="5689546" y="2911840"/>
            <a:ext cx="1008112" cy="24534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tx1"/>
                </a:solidFill>
              </a:rPr>
              <a:t>&lt;button&gt;</a:t>
            </a:r>
          </a:p>
          <a:p>
            <a:pPr algn="ctr">
              <a:defRPr/>
            </a:pPr>
            <a:r>
              <a:rPr lang="ko-KR" altLang="en-US" sz="800">
                <a:solidFill>
                  <a:schemeClr val="tx1"/>
                </a:solidFill>
              </a:rPr>
              <a:t>삭제</a:t>
            </a:r>
            <a:endParaRPr lang="en-US" altLang="ko-KR" sz="800">
              <a:solidFill>
                <a:schemeClr val="tx1"/>
              </a:solidFill>
            </a:endParaRPr>
          </a:p>
        </p:txBody>
      </p:sp>
      <p:cxnSp>
        <p:nvCxnSpPr>
          <p:cNvPr id="151" name="직선 화살표 연결선 150">
            <a:extLst>
              <a:ext uri="{FF2B5EF4-FFF2-40B4-BE49-F238E27FC236}">
                <a16:creationId xmlns:a16="http://schemas.microsoft.com/office/drawing/2014/main" id="{1DEC9E7B-6ED0-4B7F-874B-58E0F9C3D246}"/>
              </a:ext>
            </a:extLst>
          </p:cNvPr>
          <p:cNvCxnSpPr>
            <a:cxnSpLocks/>
            <a:stCxn id="144" idx="2"/>
            <a:endCxn id="53" idx="0"/>
          </p:cNvCxnSpPr>
          <p:nvPr/>
        </p:nvCxnSpPr>
        <p:spPr>
          <a:xfrm>
            <a:off x="6193602" y="3157188"/>
            <a:ext cx="7052" cy="353992"/>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grpSp>
        <p:nvGrpSpPr>
          <p:cNvPr id="201" name="그룹 200">
            <a:extLst>
              <a:ext uri="{FF2B5EF4-FFF2-40B4-BE49-F238E27FC236}">
                <a16:creationId xmlns:a16="http://schemas.microsoft.com/office/drawing/2014/main" id="{EC302E92-A442-4DA2-BA9A-584EAA4EC905}"/>
              </a:ext>
            </a:extLst>
          </p:cNvPr>
          <p:cNvGrpSpPr/>
          <p:nvPr/>
        </p:nvGrpSpPr>
        <p:grpSpPr>
          <a:xfrm>
            <a:off x="5650908" y="4455024"/>
            <a:ext cx="1099489" cy="758974"/>
            <a:chOff x="2444557" y="3072267"/>
            <a:chExt cx="1321782" cy="725798"/>
          </a:xfrm>
        </p:grpSpPr>
        <p:sp>
          <p:nvSpPr>
            <p:cNvPr id="202" name="순서도: 처리 37">
              <a:extLst>
                <a:ext uri="{FF2B5EF4-FFF2-40B4-BE49-F238E27FC236}">
                  <a16:creationId xmlns:a16="http://schemas.microsoft.com/office/drawing/2014/main" id="{440FC13D-21D5-4DAE-872C-19C2875A3E87}"/>
                </a:ext>
              </a:extLst>
            </p:cNvPr>
            <p:cNvSpPr/>
            <p:nvPr/>
          </p:nvSpPr>
          <p:spPr>
            <a:xfrm>
              <a:off x="2444557" y="3072267"/>
              <a:ext cx="1321782" cy="72579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ko-KR" altLang="en-US" sz="900">
                  <a:solidFill>
                    <a:schemeClr val="tx1"/>
                  </a:solidFill>
                </a:rPr>
                <a:t>게시글이 삭제 </a:t>
              </a:r>
              <a:endParaRPr lang="en-US" altLang="ko-KR" sz="900">
                <a:solidFill>
                  <a:schemeClr val="tx1"/>
                </a:solidFill>
              </a:endParaRPr>
            </a:p>
            <a:p>
              <a:pPr algn="ctr">
                <a:defRPr/>
              </a:pPr>
              <a:r>
                <a:rPr lang="ko-KR" altLang="en-US" sz="900">
                  <a:solidFill>
                    <a:schemeClr val="tx1"/>
                  </a:solidFill>
                </a:rPr>
                <a:t>되었습니다</a:t>
              </a:r>
              <a:r>
                <a:rPr lang="en-US" altLang="ko-KR" sz="900">
                  <a:solidFill>
                    <a:schemeClr val="tx1"/>
                  </a:solidFill>
                </a:rPr>
                <a:t>.</a:t>
              </a:r>
              <a:endParaRPr lang="ko-KR" altLang="en-US" sz="900" dirty="0">
                <a:solidFill>
                  <a:schemeClr val="tx1"/>
                </a:solidFill>
              </a:endParaRPr>
            </a:p>
          </p:txBody>
        </p:sp>
        <p:sp>
          <p:nvSpPr>
            <p:cNvPr id="203" name="순서도: 수행의 시작/종료 3">
              <a:extLst>
                <a:ext uri="{FF2B5EF4-FFF2-40B4-BE49-F238E27FC236}">
                  <a16:creationId xmlns:a16="http://schemas.microsoft.com/office/drawing/2014/main" id="{AA4F39D9-EEE8-4B2D-989A-D4B82382AF36}"/>
                </a:ext>
              </a:extLst>
            </p:cNvPr>
            <p:cNvSpPr/>
            <p:nvPr/>
          </p:nvSpPr>
          <p:spPr>
            <a:xfrm>
              <a:off x="2813673" y="3590149"/>
              <a:ext cx="574335" cy="182464"/>
            </a:xfrm>
            <a:prstGeom prst="flowChartTerminator">
              <a:avLst/>
            </a:prstGeom>
            <a:solidFill>
              <a:schemeClr val="bg1">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dirty="0">
                  <a:solidFill>
                    <a:schemeClr val="tx1"/>
                  </a:solidFill>
                </a:rPr>
                <a:t>확인</a:t>
              </a:r>
            </a:p>
          </p:txBody>
        </p:sp>
      </p:grpSp>
      <p:sp>
        <p:nvSpPr>
          <p:cNvPr id="259" name="순서도: 문서 59">
            <a:extLst>
              <a:ext uri="{FF2B5EF4-FFF2-40B4-BE49-F238E27FC236}">
                <a16:creationId xmlns:a16="http://schemas.microsoft.com/office/drawing/2014/main" id="{E3C3225A-E63F-4CA4-B41E-F22DF78CEBF2}"/>
              </a:ext>
            </a:extLst>
          </p:cNvPr>
          <p:cNvSpPr/>
          <p:nvPr/>
        </p:nvSpPr>
        <p:spPr>
          <a:xfrm>
            <a:off x="7997335" y="2280452"/>
            <a:ext cx="1008112"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eventView.jsp</a:t>
            </a:r>
            <a:endParaRPr lang="en-US" altLang="ko-KR" sz="900" dirty="0">
              <a:solidFill>
                <a:schemeClr val="tx1"/>
              </a:solidFill>
            </a:endParaRPr>
          </a:p>
        </p:txBody>
      </p:sp>
      <p:cxnSp>
        <p:nvCxnSpPr>
          <p:cNvPr id="260" name="직선 화살표 연결선 259">
            <a:extLst>
              <a:ext uri="{FF2B5EF4-FFF2-40B4-BE49-F238E27FC236}">
                <a16:creationId xmlns:a16="http://schemas.microsoft.com/office/drawing/2014/main" id="{C2AC30DC-3E30-4DB9-8A81-FC1447212811}"/>
              </a:ext>
            </a:extLst>
          </p:cNvPr>
          <p:cNvCxnSpPr>
            <a:cxnSpLocks/>
            <a:stCxn id="259" idx="2"/>
            <a:endCxn id="68" idx="0"/>
          </p:cNvCxnSpPr>
          <p:nvPr/>
        </p:nvCxnSpPr>
        <p:spPr>
          <a:xfrm>
            <a:off x="8501391" y="2577117"/>
            <a:ext cx="558" cy="22818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grpSp>
        <p:nvGrpSpPr>
          <p:cNvPr id="265" name="그룹 264">
            <a:extLst>
              <a:ext uri="{FF2B5EF4-FFF2-40B4-BE49-F238E27FC236}">
                <a16:creationId xmlns:a16="http://schemas.microsoft.com/office/drawing/2014/main" id="{983FE0B2-8B28-4A23-A826-69CC09C90466}"/>
              </a:ext>
            </a:extLst>
          </p:cNvPr>
          <p:cNvGrpSpPr/>
          <p:nvPr/>
        </p:nvGrpSpPr>
        <p:grpSpPr>
          <a:xfrm>
            <a:off x="3700815" y="3323128"/>
            <a:ext cx="931816" cy="788252"/>
            <a:chOff x="6664247" y="4101180"/>
            <a:chExt cx="931816" cy="788252"/>
          </a:xfrm>
        </p:grpSpPr>
        <p:pic>
          <p:nvPicPr>
            <p:cNvPr id="266" name="그림 265" descr="모니터, 컴퓨터이(가) 표시된 사진&#10;&#10;자동 생성된 설명">
              <a:extLst>
                <a:ext uri="{FF2B5EF4-FFF2-40B4-BE49-F238E27FC236}">
                  <a16:creationId xmlns:a16="http://schemas.microsoft.com/office/drawing/2014/main" id="{868803FD-F893-4524-B721-F507F96BD1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781417" y="4101180"/>
              <a:ext cx="611352" cy="611350"/>
            </a:xfrm>
            <a:prstGeom prst="rect">
              <a:avLst/>
            </a:prstGeom>
          </p:spPr>
        </p:pic>
        <p:sp>
          <p:nvSpPr>
            <p:cNvPr id="267" name="직사각형 266">
              <a:extLst>
                <a:ext uri="{FF2B5EF4-FFF2-40B4-BE49-F238E27FC236}">
                  <a16:creationId xmlns:a16="http://schemas.microsoft.com/office/drawing/2014/main" id="{0DEE9A40-085D-4D28-B59C-4B0E5697F63A}"/>
                </a:ext>
              </a:extLst>
            </p:cNvPr>
            <p:cNvSpPr/>
            <p:nvPr/>
          </p:nvSpPr>
          <p:spPr>
            <a:xfrm>
              <a:off x="6664247" y="4520100"/>
              <a:ext cx="931816" cy="369332"/>
            </a:xfrm>
            <a:prstGeom prst="rect">
              <a:avLst/>
            </a:prstGeom>
          </p:spPr>
          <p:txBody>
            <a:bodyPr wrap="square">
              <a:spAutoFit/>
            </a:bodyPr>
            <a:lstStyle/>
            <a:p>
              <a:pPr lvl="0">
                <a:defRPr/>
              </a:pPr>
              <a:r>
                <a:rPr lang="en-US" altLang="ko-KR" sz="900"/>
                <a:t>TABLE_EVENT</a:t>
              </a:r>
            </a:p>
            <a:p>
              <a:pPr lvl="0">
                <a:defRPr/>
              </a:pPr>
              <a:r>
                <a:rPr lang="en-US" altLang="ko-KR" sz="900"/>
                <a:t>BOARD</a:t>
              </a:r>
              <a:endParaRPr lang="en-US" altLang="ko-KR" sz="900" dirty="0"/>
            </a:p>
          </p:txBody>
        </p:sp>
      </p:grpSp>
      <p:cxnSp>
        <p:nvCxnSpPr>
          <p:cNvPr id="296" name="직선 화살표 연결선 295">
            <a:extLst>
              <a:ext uri="{FF2B5EF4-FFF2-40B4-BE49-F238E27FC236}">
                <a16:creationId xmlns:a16="http://schemas.microsoft.com/office/drawing/2014/main" id="{4C182C98-5767-48D7-A752-B36663B0DEB7}"/>
              </a:ext>
            </a:extLst>
          </p:cNvPr>
          <p:cNvCxnSpPr/>
          <p:nvPr/>
        </p:nvCxnSpPr>
        <p:spPr>
          <a:xfrm>
            <a:off x="3375503" y="3590120"/>
            <a:ext cx="47596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7" name="직선 화살표 연결선 296">
            <a:extLst>
              <a:ext uri="{FF2B5EF4-FFF2-40B4-BE49-F238E27FC236}">
                <a16:creationId xmlns:a16="http://schemas.microsoft.com/office/drawing/2014/main" id="{90060D8E-AE52-4B63-AC8A-BB1AA4F53AD5}"/>
              </a:ext>
            </a:extLst>
          </p:cNvPr>
          <p:cNvCxnSpPr/>
          <p:nvPr/>
        </p:nvCxnSpPr>
        <p:spPr>
          <a:xfrm>
            <a:off x="3375502" y="3681703"/>
            <a:ext cx="475969" cy="0"/>
          </a:xfrm>
          <a:prstGeom prst="straightConnector1">
            <a:avLst/>
          </a:prstGeom>
          <a:ln>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grpSp>
        <p:nvGrpSpPr>
          <p:cNvPr id="308" name="그룹 307">
            <a:extLst>
              <a:ext uri="{FF2B5EF4-FFF2-40B4-BE49-F238E27FC236}">
                <a16:creationId xmlns:a16="http://schemas.microsoft.com/office/drawing/2014/main" id="{7A5C86E4-30B4-40E8-AF95-5343D2E5FEA9}"/>
              </a:ext>
            </a:extLst>
          </p:cNvPr>
          <p:cNvGrpSpPr/>
          <p:nvPr/>
        </p:nvGrpSpPr>
        <p:grpSpPr>
          <a:xfrm>
            <a:off x="6663417" y="3686524"/>
            <a:ext cx="1032238" cy="833953"/>
            <a:chOff x="6605508" y="3605852"/>
            <a:chExt cx="1032238" cy="833953"/>
          </a:xfrm>
        </p:grpSpPr>
        <p:grpSp>
          <p:nvGrpSpPr>
            <p:cNvPr id="246" name="그룹 245">
              <a:extLst>
                <a:ext uri="{FF2B5EF4-FFF2-40B4-BE49-F238E27FC236}">
                  <a16:creationId xmlns:a16="http://schemas.microsoft.com/office/drawing/2014/main" id="{6B77F279-E94F-49C9-A1FD-084F70209B01}"/>
                </a:ext>
              </a:extLst>
            </p:cNvPr>
            <p:cNvGrpSpPr/>
            <p:nvPr/>
          </p:nvGrpSpPr>
          <p:grpSpPr>
            <a:xfrm>
              <a:off x="6715116" y="3605852"/>
              <a:ext cx="922630" cy="833953"/>
              <a:chOff x="6657442" y="4101180"/>
              <a:chExt cx="943856" cy="815754"/>
            </a:xfrm>
          </p:grpSpPr>
          <p:pic>
            <p:nvPicPr>
              <p:cNvPr id="244" name="그림 243" descr="모니터, 컴퓨터이(가) 표시된 사진&#10;&#10;자동 생성된 설명">
                <a:extLst>
                  <a:ext uri="{FF2B5EF4-FFF2-40B4-BE49-F238E27FC236}">
                    <a16:creationId xmlns:a16="http://schemas.microsoft.com/office/drawing/2014/main" id="{DA97361C-D49A-49B7-A37A-770E071FD9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781417" y="4101180"/>
                <a:ext cx="611352" cy="611350"/>
              </a:xfrm>
              <a:prstGeom prst="rect">
                <a:avLst/>
              </a:prstGeom>
            </p:spPr>
          </p:pic>
          <p:sp>
            <p:nvSpPr>
              <p:cNvPr id="245" name="직사각형 244">
                <a:extLst>
                  <a:ext uri="{FF2B5EF4-FFF2-40B4-BE49-F238E27FC236}">
                    <a16:creationId xmlns:a16="http://schemas.microsoft.com/office/drawing/2014/main" id="{002E42EB-CBE2-4528-A936-C34E69C85181}"/>
                  </a:ext>
                </a:extLst>
              </p:cNvPr>
              <p:cNvSpPr/>
              <p:nvPr/>
            </p:nvSpPr>
            <p:spPr>
              <a:xfrm>
                <a:off x="6657442" y="4547602"/>
                <a:ext cx="943856" cy="369332"/>
              </a:xfrm>
              <a:prstGeom prst="rect">
                <a:avLst/>
              </a:prstGeom>
            </p:spPr>
            <p:txBody>
              <a:bodyPr wrap="square">
                <a:spAutoFit/>
              </a:bodyPr>
              <a:lstStyle/>
              <a:p>
                <a:pPr lvl="0">
                  <a:defRPr/>
                </a:pPr>
                <a:r>
                  <a:rPr lang="en-US" altLang="ko-KR" sz="900"/>
                  <a:t>TABLE_EVENT_BOARD</a:t>
                </a:r>
                <a:endParaRPr lang="en-US" altLang="ko-KR" sz="900" dirty="0"/>
              </a:p>
            </p:txBody>
          </p:sp>
        </p:grpSp>
        <p:cxnSp>
          <p:nvCxnSpPr>
            <p:cNvPr id="298" name="직선 화살표 연결선 297">
              <a:extLst>
                <a:ext uri="{FF2B5EF4-FFF2-40B4-BE49-F238E27FC236}">
                  <a16:creationId xmlns:a16="http://schemas.microsoft.com/office/drawing/2014/main" id="{FA2C5D3D-0CBD-4CE0-8F5B-372EFC74F41C}"/>
                </a:ext>
              </a:extLst>
            </p:cNvPr>
            <p:cNvCxnSpPr>
              <a:cxnSpLocks/>
            </p:cNvCxnSpPr>
            <p:nvPr/>
          </p:nvCxnSpPr>
          <p:spPr>
            <a:xfrm>
              <a:off x="6616043" y="3882065"/>
              <a:ext cx="28367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9" name="직선 화살표 연결선 298">
              <a:extLst>
                <a:ext uri="{FF2B5EF4-FFF2-40B4-BE49-F238E27FC236}">
                  <a16:creationId xmlns:a16="http://schemas.microsoft.com/office/drawing/2014/main" id="{9539A5DD-8187-4586-ABEB-94A431A66778}"/>
                </a:ext>
              </a:extLst>
            </p:cNvPr>
            <p:cNvCxnSpPr>
              <a:cxnSpLocks/>
            </p:cNvCxnSpPr>
            <p:nvPr/>
          </p:nvCxnSpPr>
          <p:spPr>
            <a:xfrm>
              <a:off x="6605508" y="4000634"/>
              <a:ext cx="259965" cy="0"/>
            </a:xfrm>
            <a:prstGeom prst="straightConnector1">
              <a:avLst/>
            </a:prstGeom>
            <a:ln>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grpSp>
      <p:sp>
        <p:nvSpPr>
          <p:cNvPr id="324" name="순서도: 문서 59">
            <a:extLst>
              <a:ext uri="{FF2B5EF4-FFF2-40B4-BE49-F238E27FC236}">
                <a16:creationId xmlns:a16="http://schemas.microsoft.com/office/drawing/2014/main" id="{090D4119-4982-4CF3-88C9-EAE70A108639}"/>
              </a:ext>
            </a:extLst>
          </p:cNvPr>
          <p:cNvSpPr/>
          <p:nvPr/>
        </p:nvSpPr>
        <p:spPr>
          <a:xfrm>
            <a:off x="10255464" y="2312729"/>
            <a:ext cx="1008112"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eventView.jsp</a:t>
            </a:r>
            <a:endParaRPr lang="en-US" altLang="ko-KR" sz="900" dirty="0">
              <a:solidFill>
                <a:schemeClr val="tx1"/>
              </a:solidFill>
            </a:endParaRPr>
          </a:p>
        </p:txBody>
      </p:sp>
      <p:grpSp>
        <p:nvGrpSpPr>
          <p:cNvPr id="347" name="그룹 346">
            <a:extLst>
              <a:ext uri="{FF2B5EF4-FFF2-40B4-BE49-F238E27FC236}">
                <a16:creationId xmlns:a16="http://schemas.microsoft.com/office/drawing/2014/main" id="{AC8B016F-32F3-43DC-ACCA-707F834EDFE1}"/>
              </a:ext>
            </a:extLst>
          </p:cNvPr>
          <p:cNvGrpSpPr/>
          <p:nvPr/>
        </p:nvGrpSpPr>
        <p:grpSpPr>
          <a:xfrm>
            <a:off x="9170647" y="3374656"/>
            <a:ext cx="773180" cy="599076"/>
            <a:chOff x="8488940" y="2209268"/>
            <a:chExt cx="773180" cy="599076"/>
          </a:xfrm>
        </p:grpSpPr>
        <p:pic>
          <p:nvPicPr>
            <p:cNvPr id="342" name="그림 341">
              <a:extLst>
                <a:ext uri="{FF2B5EF4-FFF2-40B4-BE49-F238E27FC236}">
                  <a16:creationId xmlns:a16="http://schemas.microsoft.com/office/drawing/2014/main" id="{29ACC3DB-E093-4E7C-939A-D758242FAAB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3423" t="13194" r="9391" b="26141"/>
            <a:stretch/>
          </p:blipFill>
          <p:spPr>
            <a:xfrm>
              <a:off x="8634664" y="2209268"/>
              <a:ext cx="459859" cy="361426"/>
            </a:xfrm>
            <a:prstGeom prst="rect">
              <a:avLst/>
            </a:prstGeom>
          </p:spPr>
        </p:pic>
        <p:sp>
          <p:nvSpPr>
            <p:cNvPr id="343" name="직사각형 342">
              <a:extLst>
                <a:ext uri="{FF2B5EF4-FFF2-40B4-BE49-F238E27FC236}">
                  <a16:creationId xmlns:a16="http://schemas.microsoft.com/office/drawing/2014/main" id="{B4AF7F0D-C121-4774-A04C-25CBECB3C4D6}"/>
                </a:ext>
              </a:extLst>
            </p:cNvPr>
            <p:cNvSpPr/>
            <p:nvPr/>
          </p:nvSpPr>
          <p:spPr>
            <a:xfrm>
              <a:off x="8488940" y="2500567"/>
              <a:ext cx="773180" cy="307777"/>
            </a:xfrm>
            <a:prstGeom prst="rect">
              <a:avLst/>
            </a:prstGeom>
          </p:spPr>
          <p:txBody>
            <a:bodyPr wrap="square">
              <a:spAutoFit/>
            </a:bodyPr>
            <a:lstStyle/>
            <a:p>
              <a:pPr lvl="0">
                <a:defRPr/>
              </a:pPr>
              <a:r>
                <a:rPr lang="en-US" altLang="ko-KR" sz="700"/>
                <a:t>TABLE_REPLY_EVENT</a:t>
              </a:r>
              <a:endParaRPr lang="en-US" altLang="ko-KR" sz="700" dirty="0"/>
            </a:p>
          </p:txBody>
        </p:sp>
      </p:grpSp>
      <p:sp>
        <p:nvSpPr>
          <p:cNvPr id="344" name="직사각형 343">
            <a:extLst>
              <a:ext uri="{FF2B5EF4-FFF2-40B4-BE49-F238E27FC236}">
                <a16:creationId xmlns:a16="http://schemas.microsoft.com/office/drawing/2014/main" id="{B3299941-467B-4EA0-8434-864B6B0E7F06}"/>
              </a:ext>
            </a:extLst>
          </p:cNvPr>
          <p:cNvSpPr/>
          <p:nvPr/>
        </p:nvSpPr>
        <p:spPr>
          <a:xfrm>
            <a:off x="9113919" y="3906604"/>
            <a:ext cx="931816" cy="707886"/>
          </a:xfrm>
          <a:prstGeom prst="rect">
            <a:avLst/>
          </a:prstGeom>
        </p:spPr>
        <p:txBody>
          <a:bodyPr wrap="square">
            <a:spAutoFit/>
          </a:bodyPr>
          <a:lstStyle/>
          <a:p>
            <a:pPr lvl="0">
              <a:defRPr/>
            </a:pPr>
            <a:r>
              <a:rPr lang="en-US" altLang="ko-KR" sz="800" b="1"/>
              <a:t>-Board_Num</a:t>
            </a:r>
          </a:p>
          <a:p>
            <a:pPr lvl="0">
              <a:defRPr/>
            </a:pPr>
            <a:r>
              <a:rPr lang="en-US" altLang="ko-KR" sz="800" b="1"/>
              <a:t>-User_Id</a:t>
            </a:r>
          </a:p>
          <a:p>
            <a:pPr lvl="0">
              <a:defRPr/>
            </a:pPr>
            <a:r>
              <a:rPr lang="en-US" altLang="ko-KR" sz="800" b="1"/>
              <a:t>-Reply_Content</a:t>
            </a:r>
          </a:p>
          <a:p>
            <a:pPr lvl="0">
              <a:defRPr/>
            </a:pPr>
            <a:r>
              <a:rPr lang="en-US" altLang="ko-KR" sz="800" b="1"/>
              <a:t>-Reply_Date</a:t>
            </a:r>
          </a:p>
          <a:p>
            <a:pPr lvl="0">
              <a:defRPr/>
            </a:pPr>
            <a:r>
              <a:rPr lang="en-US" altLang="ko-KR" sz="800" b="1"/>
              <a:t>-Reply_Star</a:t>
            </a:r>
          </a:p>
        </p:txBody>
      </p:sp>
      <p:cxnSp>
        <p:nvCxnSpPr>
          <p:cNvPr id="349" name="연결선: 꺾임 348">
            <a:extLst>
              <a:ext uri="{FF2B5EF4-FFF2-40B4-BE49-F238E27FC236}">
                <a16:creationId xmlns:a16="http://schemas.microsoft.com/office/drawing/2014/main" id="{0C4BC4DD-9F7C-4AFF-A089-983358BD81C4}"/>
              </a:ext>
            </a:extLst>
          </p:cNvPr>
          <p:cNvCxnSpPr>
            <a:cxnSpLocks/>
            <a:stCxn id="351" idx="3"/>
            <a:endCxn id="342" idx="0"/>
          </p:cNvCxnSpPr>
          <p:nvPr/>
        </p:nvCxnSpPr>
        <p:spPr>
          <a:xfrm flipV="1">
            <a:off x="9012011" y="3374656"/>
            <a:ext cx="534290" cy="735010"/>
          </a:xfrm>
          <a:prstGeom prst="bentConnector4">
            <a:avLst>
              <a:gd name="adj1" fmla="val 28483"/>
              <a:gd name="adj2" fmla="val 131102"/>
            </a:avLst>
          </a:prstGeom>
        </p:spPr>
        <p:style>
          <a:lnRef idx="1">
            <a:schemeClr val="accent1"/>
          </a:lnRef>
          <a:fillRef idx="0">
            <a:schemeClr val="accent1"/>
          </a:fillRef>
          <a:effectRef idx="0">
            <a:schemeClr val="accent1"/>
          </a:effectRef>
          <a:fontRef idx="minor">
            <a:schemeClr val="tx1"/>
          </a:fontRef>
        </p:style>
      </p:cxnSp>
      <p:sp>
        <p:nvSpPr>
          <p:cNvPr id="351" name="순서도: 판단 350">
            <a:extLst>
              <a:ext uri="{FF2B5EF4-FFF2-40B4-BE49-F238E27FC236}">
                <a16:creationId xmlns:a16="http://schemas.microsoft.com/office/drawing/2014/main" id="{FBE17ED1-3414-4904-AF2B-5931D575F2CC}"/>
              </a:ext>
            </a:extLst>
          </p:cNvPr>
          <p:cNvSpPr/>
          <p:nvPr/>
        </p:nvSpPr>
        <p:spPr>
          <a:xfrm>
            <a:off x="8005015" y="3859402"/>
            <a:ext cx="1006996" cy="500527"/>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ko-KR" altLang="en-US" sz="800">
                <a:solidFill>
                  <a:schemeClr val="tx1"/>
                </a:solidFill>
              </a:rPr>
              <a:t>댓글 글자수 검사</a:t>
            </a:r>
          </a:p>
        </p:txBody>
      </p:sp>
      <p:sp>
        <p:nvSpPr>
          <p:cNvPr id="360" name="직사각형 359">
            <a:extLst>
              <a:ext uri="{FF2B5EF4-FFF2-40B4-BE49-F238E27FC236}">
                <a16:creationId xmlns:a16="http://schemas.microsoft.com/office/drawing/2014/main" id="{628C64D8-485D-4096-BE98-FE5D0186E8B8}"/>
              </a:ext>
            </a:extLst>
          </p:cNvPr>
          <p:cNvSpPr/>
          <p:nvPr/>
        </p:nvSpPr>
        <p:spPr>
          <a:xfrm>
            <a:off x="8842886" y="4116771"/>
            <a:ext cx="351378" cy="215444"/>
          </a:xfrm>
          <a:prstGeom prst="rect">
            <a:avLst/>
          </a:prstGeom>
        </p:spPr>
        <p:txBody>
          <a:bodyPr wrap="none">
            <a:spAutoFit/>
          </a:bodyPr>
          <a:lstStyle/>
          <a:p>
            <a:pPr lvl="0">
              <a:defRPr/>
            </a:pPr>
            <a:r>
              <a:rPr lang="en-US" altLang="ko-KR" sz="800" dirty="0"/>
              <a:t>YES</a:t>
            </a:r>
            <a:endParaRPr lang="ko-KR" altLang="en-US" sz="800" dirty="0"/>
          </a:p>
        </p:txBody>
      </p:sp>
      <p:cxnSp>
        <p:nvCxnSpPr>
          <p:cNvPr id="361" name="연결선: 꺾임 360">
            <a:extLst>
              <a:ext uri="{FF2B5EF4-FFF2-40B4-BE49-F238E27FC236}">
                <a16:creationId xmlns:a16="http://schemas.microsoft.com/office/drawing/2014/main" id="{7B2BCF32-8E63-4E00-BC63-50F537F608A7}"/>
              </a:ext>
            </a:extLst>
          </p:cNvPr>
          <p:cNvCxnSpPr>
            <a:cxnSpLocks/>
            <a:stCxn id="351" idx="1"/>
            <a:endCxn id="68" idx="1"/>
          </p:cNvCxnSpPr>
          <p:nvPr/>
        </p:nvCxnSpPr>
        <p:spPr>
          <a:xfrm rot="10800000">
            <a:off x="7998451" y="2940544"/>
            <a:ext cx="6564" cy="1169123"/>
          </a:xfrm>
          <a:prstGeom prst="bentConnector3">
            <a:avLst>
              <a:gd name="adj1" fmla="val 3582633"/>
            </a:avLst>
          </a:prstGeom>
          <a:ln>
            <a:solidFill>
              <a:srgbClr val="C00000"/>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grpSp>
        <p:nvGrpSpPr>
          <p:cNvPr id="365" name="그룹 364">
            <a:extLst>
              <a:ext uri="{FF2B5EF4-FFF2-40B4-BE49-F238E27FC236}">
                <a16:creationId xmlns:a16="http://schemas.microsoft.com/office/drawing/2014/main" id="{3BC81AD5-55F2-40A2-829C-F15099C6959A}"/>
              </a:ext>
            </a:extLst>
          </p:cNvPr>
          <p:cNvGrpSpPr/>
          <p:nvPr/>
        </p:nvGrpSpPr>
        <p:grpSpPr>
          <a:xfrm>
            <a:off x="8040076" y="4771124"/>
            <a:ext cx="922630" cy="758973"/>
            <a:chOff x="2444557" y="3072267"/>
            <a:chExt cx="1321782" cy="725798"/>
          </a:xfrm>
        </p:grpSpPr>
        <p:sp>
          <p:nvSpPr>
            <p:cNvPr id="366" name="순서도: 처리 37">
              <a:extLst>
                <a:ext uri="{FF2B5EF4-FFF2-40B4-BE49-F238E27FC236}">
                  <a16:creationId xmlns:a16="http://schemas.microsoft.com/office/drawing/2014/main" id="{C2FDD04B-71EB-45AE-B824-6BE480D430AB}"/>
                </a:ext>
              </a:extLst>
            </p:cNvPr>
            <p:cNvSpPr/>
            <p:nvPr/>
          </p:nvSpPr>
          <p:spPr>
            <a:xfrm>
              <a:off x="2444557" y="3072267"/>
              <a:ext cx="1321782" cy="72579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ko-KR" altLang="en-US" sz="900">
                  <a:solidFill>
                    <a:schemeClr val="tx1"/>
                  </a:solidFill>
                </a:rPr>
                <a:t>댓글이 등록 되었습니다</a:t>
              </a:r>
              <a:r>
                <a:rPr lang="en-US" altLang="ko-KR" sz="900">
                  <a:solidFill>
                    <a:schemeClr val="tx1"/>
                  </a:solidFill>
                </a:rPr>
                <a:t>.</a:t>
              </a:r>
              <a:endParaRPr lang="ko-KR" altLang="en-US" sz="900" dirty="0">
                <a:solidFill>
                  <a:schemeClr val="tx1"/>
                </a:solidFill>
              </a:endParaRPr>
            </a:p>
          </p:txBody>
        </p:sp>
        <p:sp>
          <p:nvSpPr>
            <p:cNvPr id="367" name="순서도: 수행의 시작/종료 3">
              <a:extLst>
                <a:ext uri="{FF2B5EF4-FFF2-40B4-BE49-F238E27FC236}">
                  <a16:creationId xmlns:a16="http://schemas.microsoft.com/office/drawing/2014/main" id="{AE23CFCA-2C89-461F-AF86-BE0ADE29EBAB}"/>
                </a:ext>
              </a:extLst>
            </p:cNvPr>
            <p:cNvSpPr/>
            <p:nvPr/>
          </p:nvSpPr>
          <p:spPr>
            <a:xfrm>
              <a:off x="2732133" y="3590149"/>
              <a:ext cx="746628" cy="168471"/>
            </a:xfrm>
            <a:prstGeom prst="flowChartTerminator">
              <a:avLst/>
            </a:prstGeom>
            <a:solidFill>
              <a:schemeClr val="bg1">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dirty="0">
                  <a:solidFill>
                    <a:schemeClr val="tx1"/>
                  </a:solidFill>
                </a:rPr>
                <a:t>확인</a:t>
              </a:r>
            </a:p>
          </p:txBody>
        </p:sp>
      </p:grpSp>
      <p:sp>
        <p:nvSpPr>
          <p:cNvPr id="371" name="순서도: 처리 370">
            <a:extLst>
              <a:ext uri="{FF2B5EF4-FFF2-40B4-BE49-F238E27FC236}">
                <a16:creationId xmlns:a16="http://schemas.microsoft.com/office/drawing/2014/main" id="{B8F75D52-9576-4013-B1E5-DC986389D50F}"/>
              </a:ext>
            </a:extLst>
          </p:cNvPr>
          <p:cNvSpPr/>
          <p:nvPr/>
        </p:nvSpPr>
        <p:spPr>
          <a:xfrm>
            <a:off x="10255464" y="2887718"/>
            <a:ext cx="1008112" cy="24534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tx1"/>
                </a:solidFill>
              </a:rPr>
              <a:t>&lt;button&gt;</a:t>
            </a:r>
          </a:p>
          <a:p>
            <a:pPr algn="ctr">
              <a:defRPr/>
            </a:pPr>
            <a:r>
              <a:rPr lang="ko-KR" altLang="en-US" sz="800">
                <a:solidFill>
                  <a:schemeClr val="tx1"/>
                </a:solidFill>
              </a:rPr>
              <a:t>삭제</a:t>
            </a:r>
            <a:endParaRPr lang="en-US" altLang="ko-KR" sz="800">
              <a:solidFill>
                <a:schemeClr val="tx1"/>
              </a:solidFill>
            </a:endParaRPr>
          </a:p>
        </p:txBody>
      </p:sp>
      <p:sp>
        <p:nvSpPr>
          <p:cNvPr id="372" name="순서도: 판단 371">
            <a:extLst>
              <a:ext uri="{FF2B5EF4-FFF2-40B4-BE49-F238E27FC236}">
                <a16:creationId xmlns:a16="http://schemas.microsoft.com/office/drawing/2014/main" id="{E75C9D8B-5D59-414F-8AAC-49989D936218}"/>
              </a:ext>
            </a:extLst>
          </p:cNvPr>
          <p:cNvSpPr/>
          <p:nvPr/>
        </p:nvSpPr>
        <p:spPr>
          <a:xfrm>
            <a:off x="10027461" y="3415675"/>
            <a:ext cx="1464118" cy="611352"/>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tx1"/>
                </a:solidFill>
              </a:rPr>
              <a:t>EventReplyDeleteOk</a:t>
            </a:r>
          </a:p>
          <a:p>
            <a:pPr algn="ctr">
              <a:defRPr/>
            </a:pPr>
            <a:r>
              <a:rPr lang="en-US" altLang="ko-KR" sz="800">
                <a:solidFill>
                  <a:schemeClr val="tx1"/>
                </a:solidFill>
              </a:rPr>
              <a:t>Action.java</a:t>
            </a:r>
            <a:endParaRPr lang="ko-KR" altLang="en-US" sz="800">
              <a:solidFill>
                <a:schemeClr val="tx1"/>
              </a:solidFill>
            </a:endParaRPr>
          </a:p>
        </p:txBody>
      </p:sp>
      <p:grpSp>
        <p:nvGrpSpPr>
          <p:cNvPr id="373" name="그룹 372">
            <a:extLst>
              <a:ext uri="{FF2B5EF4-FFF2-40B4-BE49-F238E27FC236}">
                <a16:creationId xmlns:a16="http://schemas.microsoft.com/office/drawing/2014/main" id="{F92F34AC-075A-4A91-B280-2547F595C43E}"/>
              </a:ext>
            </a:extLst>
          </p:cNvPr>
          <p:cNvGrpSpPr/>
          <p:nvPr/>
        </p:nvGrpSpPr>
        <p:grpSpPr>
          <a:xfrm>
            <a:off x="10298205" y="4726351"/>
            <a:ext cx="922630" cy="758973"/>
            <a:chOff x="2444557" y="3072267"/>
            <a:chExt cx="1321782" cy="725798"/>
          </a:xfrm>
        </p:grpSpPr>
        <p:sp>
          <p:nvSpPr>
            <p:cNvPr id="374" name="순서도: 처리 37">
              <a:extLst>
                <a:ext uri="{FF2B5EF4-FFF2-40B4-BE49-F238E27FC236}">
                  <a16:creationId xmlns:a16="http://schemas.microsoft.com/office/drawing/2014/main" id="{5B3AADB0-9EF7-4004-A472-D9CCBDE5E6C0}"/>
                </a:ext>
              </a:extLst>
            </p:cNvPr>
            <p:cNvSpPr/>
            <p:nvPr/>
          </p:nvSpPr>
          <p:spPr>
            <a:xfrm>
              <a:off x="2444557" y="3072267"/>
              <a:ext cx="1321782" cy="72579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ko-KR" altLang="en-US" sz="900">
                  <a:solidFill>
                    <a:schemeClr val="tx1"/>
                  </a:solidFill>
                </a:rPr>
                <a:t>댓글이 삭제 되었습니다</a:t>
              </a:r>
              <a:r>
                <a:rPr lang="en-US" altLang="ko-KR" sz="900">
                  <a:solidFill>
                    <a:schemeClr val="tx1"/>
                  </a:solidFill>
                </a:rPr>
                <a:t>.</a:t>
              </a:r>
              <a:endParaRPr lang="ko-KR" altLang="en-US" sz="900" dirty="0">
                <a:solidFill>
                  <a:schemeClr val="tx1"/>
                </a:solidFill>
              </a:endParaRPr>
            </a:p>
          </p:txBody>
        </p:sp>
        <p:sp>
          <p:nvSpPr>
            <p:cNvPr id="375" name="순서도: 수행의 시작/종료 3">
              <a:extLst>
                <a:ext uri="{FF2B5EF4-FFF2-40B4-BE49-F238E27FC236}">
                  <a16:creationId xmlns:a16="http://schemas.microsoft.com/office/drawing/2014/main" id="{66B4C4D6-68AB-4F01-A67A-DC7A261F961F}"/>
                </a:ext>
              </a:extLst>
            </p:cNvPr>
            <p:cNvSpPr/>
            <p:nvPr/>
          </p:nvSpPr>
          <p:spPr>
            <a:xfrm>
              <a:off x="2732133" y="3590149"/>
              <a:ext cx="746628" cy="168471"/>
            </a:xfrm>
            <a:prstGeom prst="flowChartTerminator">
              <a:avLst/>
            </a:prstGeom>
            <a:solidFill>
              <a:schemeClr val="bg1">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dirty="0">
                  <a:solidFill>
                    <a:schemeClr val="tx1"/>
                  </a:solidFill>
                </a:rPr>
                <a:t>확인</a:t>
              </a:r>
            </a:p>
          </p:txBody>
        </p:sp>
      </p:grpSp>
      <p:cxnSp>
        <p:nvCxnSpPr>
          <p:cNvPr id="376" name="직선 화살표 연결선 375">
            <a:extLst>
              <a:ext uri="{FF2B5EF4-FFF2-40B4-BE49-F238E27FC236}">
                <a16:creationId xmlns:a16="http://schemas.microsoft.com/office/drawing/2014/main" id="{E2B286E0-0AC0-453C-8063-EA3221FB4839}"/>
              </a:ext>
            </a:extLst>
          </p:cNvPr>
          <p:cNvCxnSpPr>
            <a:cxnSpLocks/>
            <a:stCxn id="324" idx="2"/>
            <a:endCxn id="371" idx="0"/>
          </p:cNvCxnSpPr>
          <p:nvPr/>
        </p:nvCxnSpPr>
        <p:spPr>
          <a:xfrm>
            <a:off x="10759520" y="2609394"/>
            <a:ext cx="0" cy="278324"/>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382" name="직선 화살표 연결선 381">
            <a:extLst>
              <a:ext uri="{FF2B5EF4-FFF2-40B4-BE49-F238E27FC236}">
                <a16:creationId xmlns:a16="http://schemas.microsoft.com/office/drawing/2014/main" id="{13BB5C38-70AA-4864-8AC0-1CAD6E8BB263}"/>
              </a:ext>
            </a:extLst>
          </p:cNvPr>
          <p:cNvCxnSpPr>
            <a:cxnSpLocks/>
            <a:stCxn id="371" idx="2"/>
            <a:endCxn id="372" idx="0"/>
          </p:cNvCxnSpPr>
          <p:nvPr/>
        </p:nvCxnSpPr>
        <p:spPr>
          <a:xfrm>
            <a:off x="10759520" y="3133066"/>
            <a:ext cx="0" cy="282609"/>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grpSp>
        <p:nvGrpSpPr>
          <p:cNvPr id="389" name="그룹 388">
            <a:extLst>
              <a:ext uri="{FF2B5EF4-FFF2-40B4-BE49-F238E27FC236}">
                <a16:creationId xmlns:a16="http://schemas.microsoft.com/office/drawing/2014/main" id="{2BE2FC94-DD19-4680-9D3C-71A640F8225C}"/>
              </a:ext>
            </a:extLst>
          </p:cNvPr>
          <p:cNvGrpSpPr/>
          <p:nvPr/>
        </p:nvGrpSpPr>
        <p:grpSpPr>
          <a:xfrm>
            <a:off x="11017597" y="3766024"/>
            <a:ext cx="1094575" cy="794266"/>
            <a:chOff x="6605508" y="3605852"/>
            <a:chExt cx="1094575" cy="794266"/>
          </a:xfrm>
        </p:grpSpPr>
        <p:grpSp>
          <p:nvGrpSpPr>
            <p:cNvPr id="390" name="그룹 389">
              <a:extLst>
                <a:ext uri="{FF2B5EF4-FFF2-40B4-BE49-F238E27FC236}">
                  <a16:creationId xmlns:a16="http://schemas.microsoft.com/office/drawing/2014/main" id="{4A3B714D-D627-4383-9137-97E0EF083445}"/>
                </a:ext>
              </a:extLst>
            </p:cNvPr>
            <p:cNvGrpSpPr/>
            <p:nvPr/>
          </p:nvGrpSpPr>
          <p:grpSpPr>
            <a:xfrm>
              <a:off x="6777453" y="3605852"/>
              <a:ext cx="922630" cy="794266"/>
              <a:chOff x="6721213" y="4101180"/>
              <a:chExt cx="943856" cy="776933"/>
            </a:xfrm>
          </p:grpSpPr>
          <p:pic>
            <p:nvPicPr>
              <p:cNvPr id="393" name="그림 392" descr="모니터, 컴퓨터이(가) 표시된 사진&#10;&#10;자동 생성된 설명">
                <a:extLst>
                  <a:ext uri="{FF2B5EF4-FFF2-40B4-BE49-F238E27FC236}">
                    <a16:creationId xmlns:a16="http://schemas.microsoft.com/office/drawing/2014/main" id="{EBCA739D-4C3A-43E9-99F2-9C2E466ADAA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781417" y="4101180"/>
                <a:ext cx="611352" cy="611350"/>
              </a:xfrm>
              <a:prstGeom prst="rect">
                <a:avLst/>
              </a:prstGeom>
            </p:spPr>
          </p:pic>
          <p:sp>
            <p:nvSpPr>
              <p:cNvPr id="394" name="직사각형 393">
                <a:extLst>
                  <a:ext uri="{FF2B5EF4-FFF2-40B4-BE49-F238E27FC236}">
                    <a16:creationId xmlns:a16="http://schemas.microsoft.com/office/drawing/2014/main" id="{53661345-BDDF-4139-BEAA-058F065CFFE7}"/>
                  </a:ext>
                </a:extLst>
              </p:cNvPr>
              <p:cNvSpPr/>
              <p:nvPr/>
            </p:nvSpPr>
            <p:spPr>
              <a:xfrm>
                <a:off x="6721213" y="4546947"/>
                <a:ext cx="943856" cy="331166"/>
              </a:xfrm>
              <a:prstGeom prst="rect">
                <a:avLst/>
              </a:prstGeom>
            </p:spPr>
            <p:txBody>
              <a:bodyPr wrap="square">
                <a:spAutoFit/>
              </a:bodyPr>
              <a:lstStyle/>
              <a:p>
                <a:pPr lvl="0">
                  <a:defRPr/>
                </a:pPr>
                <a:r>
                  <a:rPr lang="en-US" altLang="ko-KR" sz="800"/>
                  <a:t>TABLE_REPLY</a:t>
                </a:r>
              </a:p>
              <a:p>
                <a:pPr lvl="0">
                  <a:defRPr/>
                </a:pPr>
                <a:r>
                  <a:rPr lang="en-US" altLang="ko-KR" sz="800"/>
                  <a:t>_EVENT</a:t>
                </a:r>
                <a:endParaRPr lang="en-US" altLang="ko-KR" sz="800" dirty="0"/>
              </a:p>
            </p:txBody>
          </p:sp>
        </p:grpSp>
        <p:cxnSp>
          <p:nvCxnSpPr>
            <p:cNvPr id="391" name="직선 화살표 연결선 390">
              <a:extLst>
                <a:ext uri="{FF2B5EF4-FFF2-40B4-BE49-F238E27FC236}">
                  <a16:creationId xmlns:a16="http://schemas.microsoft.com/office/drawing/2014/main" id="{50E31ABE-7496-42E9-9CFF-23B8232F8516}"/>
                </a:ext>
              </a:extLst>
            </p:cNvPr>
            <p:cNvCxnSpPr>
              <a:cxnSpLocks/>
            </p:cNvCxnSpPr>
            <p:nvPr/>
          </p:nvCxnSpPr>
          <p:spPr>
            <a:xfrm>
              <a:off x="6616043" y="3882065"/>
              <a:ext cx="28367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2" name="직선 화살표 연결선 391">
              <a:extLst>
                <a:ext uri="{FF2B5EF4-FFF2-40B4-BE49-F238E27FC236}">
                  <a16:creationId xmlns:a16="http://schemas.microsoft.com/office/drawing/2014/main" id="{9F4350E3-C9C0-4E1E-8CC7-91BF2AD14B8D}"/>
                </a:ext>
              </a:extLst>
            </p:cNvPr>
            <p:cNvCxnSpPr>
              <a:cxnSpLocks/>
            </p:cNvCxnSpPr>
            <p:nvPr/>
          </p:nvCxnSpPr>
          <p:spPr>
            <a:xfrm>
              <a:off x="6605508" y="4000634"/>
              <a:ext cx="259965" cy="0"/>
            </a:xfrm>
            <a:prstGeom prst="straightConnector1">
              <a:avLst/>
            </a:prstGeom>
            <a:ln>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grpSp>
      <p:cxnSp>
        <p:nvCxnSpPr>
          <p:cNvPr id="437" name="직선 화살표 연결선 436">
            <a:extLst>
              <a:ext uri="{FF2B5EF4-FFF2-40B4-BE49-F238E27FC236}">
                <a16:creationId xmlns:a16="http://schemas.microsoft.com/office/drawing/2014/main" id="{7D25DF85-688D-46FD-B94F-EC195F23DA4F}"/>
              </a:ext>
            </a:extLst>
          </p:cNvPr>
          <p:cNvCxnSpPr>
            <a:cxnSpLocks/>
            <a:stCxn id="372" idx="2"/>
            <a:endCxn id="374" idx="0"/>
          </p:cNvCxnSpPr>
          <p:nvPr/>
        </p:nvCxnSpPr>
        <p:spPr>
          <a:xfrm>
            <a:off x="10759520" y="4027027"/>
            <a:ext cx="0" cy="699324"/>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446" name="연결선: 꺾임 445">
            <a:extLst>
              <a:ext uri="{FF2B5EF4-FFF2-40B4-BE49-F238E27FC236}">
                <a16:creationId xmlns:a16="http://schemas.microsoft.com/office/drawing/2014/main" id="{A7F5D6CC-D072-4F7F-BEEF-6402E072A788}"/>
              </a:ext>
            </a:extLst>
          </p:cNvPr>
          <p:cNvCxnSpPr>
            <a:cxnSpLocks/>
            <a:stCxn id="374" idx="1"/>
            <a:endCxn id="324" idx="0"/>
          </p:cNvCxnSpPr>
          <p:nvPr/>
        </p:nvCxnSpPr>
        <p:spPr>
          <a:xfrm rot="10800000" flipH="1">
            <a:off x="10298204" y="2312730"/>
            <a:ext cx="461315" cy="2793109"/>
          </a:xfrm>
          <a:prstGeom prst="bentConnector4">
            <a:avLst>
              <a:gd name="adj1" fmla="val -58819"/>
              <a:gd name="adj2" fmla="val 105295"/>
            </a:avLst>
          </a:prstGeom>
          <a:ln>
            <a:tailEnd type="triangle"/>
          </a:ln>
        </p:spPr>
        <p:style>
          <a:lnRef idx="1">
            <a:schemeClr val="dk1"/>
          </a:lnRef>
          <a:fillRef idx="0">
            <a:schemeClr val="dk1"/>
          </a:fillRef>
          <a:effectRef idx="0">
            <a:schemeClr val="dk1"/>
          </a:effectRef>
          <a:fontRef idx="minor">
            <a:schemeClr val="tx1"/>
          </a:fontRef>
        </p:style>
      </p:cxnSp>
      <p:cxnSp>
        <p:nvCxnSpPr>
          <p:cNvPr id="449" name="연결선: 꺾임 448">
            <a:extLst>
              <a:ext uri="{FF2B5EF4-FFF2-40B4-BE49-F238E27FC236}">
                <a16:creationId xmlns:a16="http://schemas.microsoft.com/office/drawing/2014/main" id="{94A0A68C-A3AD-4F3A-9F30-C1D294F07EDF}"/>
              </a:ext>
            </a:extLst>
          </p:cNvPr>
          <p:cNvCxnSpPr>
            <a:cxnSpLocks/>
            <a:stCxn id="202" idx="1"/>
            <a:endCxn id="56" idx="0"/>
          </p:cNvCxnSpPr>
          <p:nvPr/>
        </p:nvCxnSpPr>
        <p:spPr>
          <a:xfrm rot="10800000" flipH="1">
            <a:off x="5650908" y="2284721"/>
            <a:ext cx="549746" cy="2549791"/>
          </a:xfrm>
          <a:prstGeom prst="bentConnector4">
            <a:avLst>
              <a:gd name="adj1" fmla="val -41583"/>
              <a:gd name="adj2" fmla="val 105098"/>
            </a:avLst>
          </a:prstGeom>
          <a:ln>
            <a:tailEnd type="triangle"/>
          </a:ln>
        </p:spPr>
        <p:style>
          <a:lnRef idx="1">
            <a:schemeClr val="dk1"/>
          </a:lnRef>
          <a:fillRef idx="0">
            <a:schemeClr val="dk1"/>
          </a:fillRef>
          <a:effectRef idx="0">
            <a:schemeClr val="dk1"/>
          </a:effectRef>
          <a:fontRef idx="minor">
            <a:schemeClr val="tx1"/>
          </a:fontRef>
        </p:style>
      </p:cxnSp>
      <p:cxnSp>
        <p:nvCxnSpPr>
          <p:cNvPr id="455" name="연결선: 꺾임 454">
            <a:extLst>
              <a:ext uri="{FF2B5EF4-FFF2-40B4-BE49-F238E27FC236}">
                <a16:creationId xmlns:a16="http://schemas.microsoft.com/office/drawing/2014/main" id="{B3E6BE22-96AE-4AD6-9D67-60627E9593D4}"/>
              </a:ext>
            </a:extLst>
          </p:cNvPr>
          <p:cNvCxnSpPr>
            <a:stCxn id="366" idx="1"/>
            <a:endCxn id="259" idx="0"/>
          </p:cNvCxnSpPr>
          <p:nvPr/>
        </p:nvCxnSpPr>
        <p:spPr>
          <a:xfrm rot="10800000" flipH="1">
            <a:off x="8040075" y="2280453"/>
            <a:ext cx="461315" cy="2870159"/>
          </a:xfrm>
          <a:prstGeom prst="bentConnector4">
            <a:avLst>
              <a:gd name="adj1" fmla="val -84082"/>
              <a:gd name="adj2" fmla="val 105466"/>
            </a:avLst>
          </a:prstGeom>
          <a:ln>
            <a:tailEnd type="triangle"/>
          </a:ln>
        </p:spPr>
        <p:style>
          <a:lnRef idx="1">
            <a:schemeClr val="dk1"/>
          </a:lnRef>
          <a:fillRef idx="0">
            <a:schemeClr val="dk1"/>
          </a:fillRef>
          <a:effectRef idx="0">
            <a:schemeClr val="dk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pPr lvl="0">
              <a:defRPr/>
            </a:pPr>
            <a:r>
              <a:rPr lang="en-US" altLang="ko-KR"/>
              <a:t>User flow</a:t>
            </a:r>
            <a:r>
              <a:rPr lang="ko-KR" altLang="en-US"/>
              <a:t> </a:t>
            </a:r>
            <a:r>
              <a:rPr lang="en-US" altLang="ko-KR"/>
              <a:t>:</a:t>
            </a:r>
            <a:r>
              <a:rPr lang="ko-KR" altLang="en-US"/>
              <a:t> 자유게시판</a:t>
            </a:r>
          </a:p>
        </p:txBody>
      </p:sp>
      <p:graphicFrame>
        <p:nvGraphicFramePr>
          <p:cNvPr id="3" name="표 2"/>
          <p:cNvGraphicFramePr>
            <a:graphicFrameLocks noGrp="1"/>
          </p:cNvGraphicFramePr>
          <p:nvPr/>
        </p:nvGraphicFramePr>
        <p:xfrm>
          <a:off x="1197870" y="1700808"/>
          <a:ext cx="9796259" cy="3960440"/>
        </p:xfrm>
        <a:graphic>
          <a:graphicData uri="http://schemas.openxmlformats.org/drawingml/2006/table">
            <a:tbl>
              <a:tblPr>
                <a:tableStyleId>{5C22544A-7EE6-4342-B048-85BDC9FD1C3A}</a:tableStyleId>
              </a:tblPr>
              <a:tblGrid>
                <a:gridCol w="1180639">
                  <a:extLst>
                    <a:ext uri="{9D8B030D-6E8A-4147-A177-3AD203B41FA5}">
                      <a16:colId xmlns:a16="http://schemas.microsoft.com/office/drawing/2014/main" val="20000"/>
                    </a:ext>
                  </a:extLst>
                </a:gridCol>
                <a:gridCol w="2130236">
                  <a:extLst>
                    <a:ext uri="{9D8B030D-6E8A-4147-A177-3AD203B41FA5}">
                      <a16:colId xmlns:a16="http://schemas.microsoft.com/office/drawing/2014/main" val="20001"/>
                    </a:ext>
                  </a:extLst>
                </a:gridCol>
                <a:gridCol w="2257591">
                  <a:extLst>
                    <a:ext uri="{9D8B030D-6E8A-4147-A177-3AD203B41FA5}">
                      <a16:colId xmlns:a16="http://schemas.microsoft.com/office/drawing/2014/main" val="20002"/>
                    </a:ext>
                  </a:extLst>
                </a:gridCol>
                <a:gridCol w="2192190">
                  <a:extLst>
                    <a:ext uri="{9D8B030D-6E8A-4147-A177-3AD203B41FA5}">
                      <a16:colId xmlns:a16="http://schemas.microsoft.com/office/drawing/2014/main" val="20003"/>
                    </a:ext>
                  </a:extLst>
                </a:gridCol>
                <a:gridCol w="2035603">
                  <a:extLst>
                    <a:ext uri="{9D8B030D-6E8A-4147-A177-3AD203B41FA5}">
                      <a16:colId xmlns:a16="http://schemas.microsoft.com/office/drawing/2014/main" val="20004"/>
                    </a:ext>
                  </a:extLst>
                </a:gridCol>
              </a:tblGrid>
              <a:tr h="342763">
                <a:tc rowSpan="2">
                  <a:txBody>
                    <a:bodyPr/>
                    <a:lstStyle/>
                    <a:p>
                      <a:pPr algn="ctr" latinLnBrk="1">
                        <a:defRPr/>
                      </a:pPr>
                      <a:r>
                        <a:rPr lang="en-US" altLang="ko-KR" sz="1000" b="1">
                          <a:solidFill>
                            <a:schemeClr val="tx1"/>
                          </a:solidFill>
                        </a:rPr>
                        <a:t>Login</a:t>
                      </a:r>
                    </a:p>
                    <a:p>
                      <a:pPr algn="ctr" latinLnBrk="1">
                        <a:defRPr/>
                      </a:pPr>
                      <a:r>
                        <a:rPr lang="en-US" altLang="ko-KR" sz="1000" b="1">
                          <a:solidFill>
                            <a:schemeClr val="tx1"/>
                          </a:solidFill>
                        </a:rPr>
                        <a:t>User flow</a:t>
                      </a:r>
                      <a:endParaRPr lang="ko-KR" altLang="en-US" sz="1000" b="1">
                        <a:solidFill>
                          <a:schemeClr val="tx1"/>
                        </a:solidFill>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algn="l" latinLnBrk="1">
                        <a:defRPr/>
                      </a:pPr>
                      <a:r>
                        <a:rPr lang="en-US" altLang="ko-KR" sz="1000" b="1">
                          <a:solidFill>
                            <a:schemeClr val="tx1"/>
                          </a:solidFill>
                        </a:rPr>
                        <a:t>1 STEP. </a:t>
                      </a:r>
                      <a:r>
                        <a:rPr lang="en-US" altLang="ko-KR" sz="1000" b="0">
                          <a:solidFill>
                            <a:schemeClr val="tx1"/>
                          </a:solidFill>
                        </a:rPr>
                        <a:t>Process name.</a:t>
                      </a:r>
                      <a:endParaRPr lang="ko-KR" altLang="en-US" sz="1000" b="0">
                        <a:solidFill>
                          <a:schemeClr val="tx1"/>
                        </a:solidFill>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bg1">
                          <a:lumMod val="7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bg1">
                          <a:lumMod val="75000"/>
                        </a:schemeClr>
                      </a:solidFill>
                      <a:prstDash val="solid"/>
                      <a:round/>
                      <a:headEnd w="med" len="med"/>
                      <a:tailEnd w="med" len="med"/>
                    </a:lnB>
                    <a:solidFill>
                      <a:schemeClr val="bg1">
                        <a:lumMod val="85000"/>
                      </a:schemeClr>
                    </a:solidFill>
                  </a:tcPr>
                </a:tc>
                <a:tc>
                  <a:txBody>
                    <a:bodyPr/>
                    <a:lstStyle/>
                    <a:p>
                      <a:pPr algn="l" latinLnBrk="1">
                        <a:defRPr/>
                      </a:pPr>
                      <a:r>
                        <a:rPr lang="en-US" altLang="ko-KR" sz="1000" b="1">
                          <a:solidFill>
                            <a:schemeClr val="tx1"/>
                          </a:solidFill>
                        </a:rPr>
                        <a:t>2 STEP. </a:t>
                      </a:r>
                      <a:r>
                        <a:rPr lang="en-US" altLang="ko-KR" sz="1000" b="0">
                          <a:solidFill>
                            <a:schemeClr val="tx1"/>
                          </a:solidFill>
                        </a:rPr>
                        <a:t>Process name.</a:t>
                      </a:r>
                      <a:endParaRPr lang="ko-KR" altLang="en-US" sz="1000" b="0">
                        <a:solidFill>
                          <a:schemeClr val="tx1"/>
                        </a:solidFill>
                      </a:endParaRPr>
                    </a:p>
                  </a:txBody>
                  <a:tcPr anchor="ctr">
                    <a:lnL w="3175" cap="flat" cmpd="sng" algn="ctr">
                      <a:solidFill>
                        <a:schemeClr val="bg1">
                          <a:lumMod val="75000"/>
                        </a:schemeClr>
                      </a:solidFill>
                      <a:prstDash val="solid"/>
                      <a:round/>
                      <a:headEnd w="med" len="med"/>
                      <a:tailEnd w="med" len="med"/>
                    </a:lnL>
                    <a:lnR w="3175" cap="flat" cmpd="sng" algn="ctr">
                      <a:solidFill>
                        <a:schemeClr val="bg1">
                          <a:lumMod val="7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bg1">
                          <a:lumMod val="75000"/>
                        </a:schemeClr>
                      </a:solidFill>
                      <a:prstDash val="solid"/>
                      <a:round/>
                      <a:headEnd w="med" len="med"/>
                      <a:tailEnd w="med" len="med"/>
                    </a:lnB>
                    <a:solidFill>
                      <a:schemeClr val="bg1">
                        <a:lumMod val="85000"/>
                      </a:schemeClr>
                    </a:solidFill>
                  </a:tcPr>
                </a:tc>
                <a:tc>
                  <a:txBody>
                    <a:bodyPr/>
                    <a:lstStyle/>
                    <a:p>
                      <a:pPr marL="0" marR="0" indent="0" algn="l" defTabSz="914400" rtl="0" eaLnBrk="1" latinLnBrk="1" hangingPunct="1">
                        <a:lnSpc>
                          <a:spcPct val="100000"/>
                        </a:lnSpc>
                        <a:spcBef>
                          <a:spcPts val="0"/>
                        </a:spcBef>
                        <a:spcAft>
                          <a:spcPts val="0"/>
                        </a:spcAft>
                        <a:buClrTx/>
                        <a:buFontTx/>
                        <a:buNone/>
                        <a:defRPr/>
                      </a:pPr>
                      <a:r>
                        <a:rPr lang="en-US" altLang="ko-KR" sz="1000" b="1">
                          <a:solidFill>
                            <a:schemeClr val="tx1"/>
                          </a:solidFill>
                        </a:rPr>
                        <a:t>3 STEP. </a:t>
                      </a:r>
                      <a:r>
                        <a:rPr lang="en-US" altLang="ko-KR" sz="1000" b="0">
                          <a:solidFill>
                            <a:schemeClr val="tx1"/>
                          </a:solidFill>
                        </a:rPr>
                        <a:t>Process name.</a:t>
                      </a:r>
                      <a:endParaRPr lang="ko-KR" altLang="en-US" sz="1000" b="0">
                        <a:solidFill>
                          <a:schemeClr val="tx1"/>
                        </a:solidFill>
                      </a:endParaRPr>
                    </a:p>
                  </a:txBody>
                  <a:tcPr anchor="ctr">
                    <a:lnL w="3175" cap="flat" cmpd="sng" algn="ctr">
                      <a:solidFill>
                        <a:schemeClr val="bg1">
                          <a:lumMod val="75000"/>
                        </a:schemeClr>
                      </a:solidFill>
                      <a:prstDash val="solid"/>
                      <a:round/>
                      <a:headEnd w="med" len="med"/>
                      <a:tailEnd w="med" len="med"/>
                    </a:lnL>
                    <a:lnR w="3175" cap="flat" cmpd="sng" algn="ctr">
                      <a:solidFill>
                        <a:schemeClr val="bg1">
                          <a:lumMod val="7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bg1">
                          <a:lumMod val="75000"/>
                        </a:schemeClr>
                      </a:solidFill>
                      <a:prstDash val="solid"/>
                      <a:round/>
                      <a:headEnd w="med" len="med"/>
                      <a:tailEnd w="med" len="med"/>
                    </a:lnB>
                    <a:solidFill>
                      <a:schemeClr val="bg1">
                        <a:lumMod val="85000"/>
                      </a:schemeClr>
                    </a:solidFill>
                  </a:tcPr>
                </a:tc>
                <a:tc>
                  <a:txBody>
                    <a:bodyPr/>
                    <a:lstStyle/>
                    <a:p>
                      <a:pPr marL="0" marR="0" indent="0" algn="l" defTabSz="914400" rtl="0" eaLnBrk="1" latinLnBrk="1" hangingPunct="1">
                        <a:lnSpc>
                          <a:spcPct val="100000"/>
                        </a:lnSpc>
                        <a:spcBef>
                          <a:spcPts val="0"/>
                        </a:spcBef>
                        <a:spcAft>
                          <a:spcPts val="0"/>
                        </a:spcAft>
                        <a:buClrTx/>
                        <a:buFontTx/>
                        <a:buNone/>
                        <a:defRPr/>
                      </a:pPr>
                      <a:r>
                        <a:rPr lang="en-US" altLang="ko-KR" sz="1000" b="1">
                          <a:solidFill>
                            <a:schemeClr val="tx1"/>
                          </a:solidFill>
                        </a:rPr>
                        <a:t>4 STEP. </a:t>
                      </a:r>
                      <a:r>
                        <a:rPr lang="en-US" altLang="ko-KR" sz="1000" b="0">
                          <a:solidFill>
                            <a:schemeClr val="tx1"/>
                          </a:solidFill>
                        </a:rPr>
                        <a:t>Process name.</a:t>
                      </a:r>
                      <a:endParaRPr lang="ko-KR" altLang="en-US" sz="1000" b="0">
                        <a:solidFill>
                          <a:schemeClr val="tx1"/>
                        </a:solidFill>
                      </a:endParaRPr>
                    </a:p>
                  </a:txBody>
                  <a:tcPr anchor="ctr">
                    <a:lnL w="3175" cap="flat" cmpd="sng" algn="ctr">
                      <a:solidFill>
                        <a:schemeClr val="bg1">
                          <a:lumMod val="7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bg1">
                          <a:lumMod val="75000"/>
                        </a:schemeClr>
                      </a:solidFill>
                      <a:prstDash val="solid"/>
                      <a:round/>
                      <a:headEnd w="med" len="med"/>
                      <a:tailEnd w="med" len="med"/>
                    </a:lnB>
                    <a:solidFill>
                      <a:schemeClr val="bg1">
                        <a:lumMod val="85000"/>
                      </a:schemeClr>
                    </a:solidFill>
                  </a:tcPr>
                </a:tc>
                <a:extLst>
                  <a:ext uri="{0D108BD9-81ED-4DB2-BD59-A6C34878D82A}">
                    <a16:rowId xmlns:a16="http://schemas.microsoft.com/office/drawing/2014/main" val="10000"/>
                  </a:ext>
                </a:extLst>
              </a:tr>
              <a:tr h="3617677">
                <a:tc vMerge="1">
                  <a:txBody>
                    <a:bodyPr/>
                    <a:lstStyle/>
                    <a:p>
                      <a:pPr algn="ctr" latinLnBrk="1">
                        <a:defRPr/>
                      </a:pPr>
                      <a:endParaRPr lang="ko-KR" altLang="en-US" sz="90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algn="ctr" latinLnBrk="1">
                        <a:defRPr/>
                      </a:pPr>
                      <a:endParaRPr lang="ko-KR" altLang="en-US" sz="90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algn="ctr" latinLnBrk="1">
                        <a:defRPr/>
                      </a:pPr>
                      <a:endParaRPr lang="ko-KR" altLang="en-US" sz="90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algn="ctr" latinLnBrk="1">
                        <a:defRPr/>
                      </a:pPr>
                      <a:endParaRPr lang="ko-KR" altLang="en-US" sz="90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algn="ctr" latinLnBrk="1">
                        <a:defRPr/>
                      </a:pPr>
                      <a:endParaRPr lang="ko-KR" altLang="en-US" sz="900">
                        <a:solidFill>
                          <a:schemeClr val="tx1"/>
                        </a:solidFill>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extLst>
                  <a:ext uri="{0D108BD9-81ED-4DB2-BD59-A6C34878D82A}">
                    <a16:rowId xmlns:a16="http://schemas.microsoft.com/office/drawing/2014/main" val="10001"/>
                  </a:ext>
                </a:extLst>
              </a:tr>
            </a:tbl>
          </a:graphicData>
        </a:graphic>
      </p:graphicFrame>
      <p:sp>
        <p:nvSpPr>
          <p:cNvPr id="6" name="순서도: 수행의 시작/종료 5"/>
          <p:cNvSpPr/>
          <p:nvPr/>
        </p:nvSpPr>
        <p:spPr>
          <a:xfrm>
            <a:off x="2927648" y="2329505"/>
            <a:ext cx="1008112" cy="245348"/>
          </a:xfrm>
          <a:prstGeom prst="flowChartTerminator">
            <a:avLst/>
          </a:prstGeom>
          <a:solidFill>
            <a:schemeClr val="bg1">
              <a:lumMod val="85000"/>
            </a:schemeClr>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tx1"/>
                </a:solidFill>
              </a:rPr>
              <a:t>START</a:t>
            </a:r>
            <a:endParaRPr lang="ko-KR" altLang="en-US" sz="800">
              <a:solidFill>
                <a:schemeClr val="tx1"/>
              </a:solidFill>
            </a:endParaRPr>
          </a:p>
        </p:txBody>
      </p:sp>
      <p:sp>
        <p:nvSpPr>
          <p:cNvPr id="7" name="순서도: 처리 6"/>
          <p:cNvSpPr/>
          <p:nvPr/>
        </p:nvSpPr>
        <p:spPr>
          <a:xfrm>
            <a:off x="2927648" y="2761553"/>
            <a:ext cx="1008112" cy="24534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sz="800">
              <a:solidFill>
                <a:schemeClr val="tx1"/>
              </a:solidFill>
            </a:endParaRPr>
          </a:p>
        </p:txBody>
      </p:sp>
      <p:sp>
        <p:nvSpPr>
          <p:cNvPr id="8" name="순서도: 처리 7"/>
          <p:cNvSpPr/>
          <p:nvPr/>
        </p:nvSpPr>
        <p:spPr>
          <a:xfrm>
            <a:off x="2927648" y="3193601"/>
            <a:ext cx="1008112" cy="24534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tx1"/>
                </a:solidFill>
              </a:rPr>
              <a:t>Process</a:t>
            </a:r>
            <a:endParaRPr lang="ko-KR" altLang="en-US" sz="800">
              <a:solidFill>
                <a:schemeClr val="tx1"/>
              </a:solidFill>
            </a:endParaRPr>
          </a:p>
        </p:txBody>
      </p:sp>
      <p:sp>
        <p:nvSpPr>
          <p:cNvPr id="9" name="순서도: 처리 8"/>
          <p:cNvSpPr/>
          <p:nvPr/>
        </p:nvSpPr>
        <p:spPr>
          <a:xfrm>
            <a:off x="2927648" y="3625649"/>
            <a:ext cx="1008112" cy="24534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tx1"/>
                </a:solidFill>
              </a:rPr>
              <a:t>Process</a:t>
            </a:r>
            <a:endParaRPr lang="ko-KR" altLang="en-US" sz="800">
              <a:solidFill>
                <a:schemeClr val="tx1"/>
              </a:solidFill>
            </a:endParaRPr>
          </a:p>
        </p:txBody>
      </p:sp>
      <p:sp>
        <p:nvSpPr>
          <p:cNvPr id="10" name="순서도: 판단 9"/>
          <p:cNvSpPr/>
          <p:nvPr/>
        </p:nvSpPr>
        <p:spPr>
          <a:xfrm>
            <a:off x="2927648" y="4057697"/>
            <a:ext cx="1008112" cy="245348"/>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tx1"/>
                </a:solidFill>
              </a:rPr>
              <a:t>logic</a:t>
            </a:r>
            <a:endParaRPr lang="ko-KR" altLang="en-US" sz="800">
              <a:solidFill>
                <a:schemeClr val="tx1"/>
              </a:solidFill>
            </a:endParaRPr>
          </a:p>
        </p:txBody>
      </p:sp>
      <p:cxnSp>
        <p:nvCxnSpPr>
          <p:cNvPr id="15" name="직선 화살표 연결선 14"/>
          <p:cNvCxnSpPr>
            <a:stCxn id="6" idx="2"/>
            <a:endCxn id="7" idx="0"/>
          </p:cNvCxnSpPr>
          <p:nvPr/>
        </p:nvCxnSpPr>
        <p:spPr>
          <a:xfrm>
            <a:off x="3431704" y="2574853"/>
            <a:ext cx="0" cy="18670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6" name="직선 화살표 연결선 15"/>
          <p:cNvCxnSpPr>
            <a:stCxn id="7" idx="2"/>
            <a:endCxn id="8" idx="0"/>
          </p:cNvCxnSpPr>
          <p:nvPr/>
        </p:nvCxnSpPr>
        <p:spPr>
          <a:xfrm>
            <a:off x="3431704" y="3006901"/>
            <a:ext cx="0" cy="18670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9" name="직선 화살표 연결선 18"/>
          <p:cNvCxnSpPr>
            <a:endCxn id="9" idx="0"/>
          </p:cNvCxnSpPr>
          <p:nvPr/>
        </p:nvCxnSpPr>
        <p:spPr>
          <a:xfrm>
            <a:off x="3431704" y="3438949"/>
            <a:ext cx="0" cy="18670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22" name="직선 화살표 연결선 21"/>
          <p:cNvCxnSpPr>
            <a:stCxn id="9" idx="2"/>
            <a:endCxn id="10" idx="0"/>
          </p:cNvCxnSpPr>
          <p:nvPr/>
        </p:nvCxnSpPr>
        <p:spPr>
          <a:xfrm>
            <a:off x="3431704" y="3870997"/>
            <a:ext cx="0" cy="18670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25" name="순서도: 처리 24"/>
          <p:cNvSpPr/>
          <p:nvPr/>
        </p:nvSpPr>
        <p:spPr>
          <a:xfrm>
            <a:off x="2927648" y="4489745"/>
            <a:ext cx="1008112" cy="24534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ko-KR" altLang="en-US" sz="800">
                <a:solidFill>
                  <a:schemeClr val="tx1"/>
                </a:solidFill>
              </a:rPr>
              <a:t>회원가입</a:t>
            </a:r>
          </a:p>
        </p:txBody>
      </p:sp>
      <p:cxnSp>
        <p:nvCxnSpPr>
          <p:cNvPr id="26" name="직선 화살표 연결선 25"/>
          <p:cNvCxnSpPr>
            <a:stCxn id="10" idx="2"/>
            <a:endCxn id="25" idx="0"/>
          </p:cNvCxnSpPr>
          <p:nvPr/>
        </p:nvCxnSpPr>
        <p:spPr>
          <a:xfrm>
            <a:off x="3431704" y="4303045"/>
            <a:ext cx="0" cy="18670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30" name="연결선: 꺾임 29"/>
          <p:cNvCxnSpPr>
            <a:stCxn id="10" idx="3"/>
            <a:endCxn id="8" idx="3"/>
          </p:cNvCxnSpPr>
          <p:nvPr/>
        </p:nvCxnSpPr>
        <p:spPr>
          <a:xfrm flipV="1">
            <a:off x="3935760" y="3316275"/>
            <a:ext cx="12700" cy="864096"/>
          </a:xfrm>
          <a:prstGeom prst="bentConnector3">
            <a:avLst>
              <a:gd name="adj1" fmla="val 1800000"/>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32" name="순서도: 연결자 31"/>
          <p:cNvSpPr/>
          <p:nvPr/>
        </p:nvSpPr>
        <p:spPr>
          <a:xfrm flipV="1">
            <a:off x="3312488" y="4929163"/>
            <a:ext cx="238432" cy="230608"/>
          </a:xfrm>
          <a:prstGeom prst="flowChartConnector">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sz="800">
              <a:solidFill>
                <a:schemeClr val="tx1"/>
              </a:solidFill>
            </a:endParaRPr>
          </a:p>
        </p:txBody>
      </p:sp>
      <p:cxnSp>
        <p:nvCxnSpPr>
          <p:cNvPr id="33" name="직선 화살표 연결선 32"/>
          <p:cNvCxnSpPr>
            <a:stCxn id="25" idx="2"/>
            <a:endCxn id="32" idx="4"/>
          </p:cNvCxnSpPr>
          <p:nvPr/>
        </p:nvCxnSpPr>
        <p:spPr>
          <a:xfrm>
            <a:off x="3431704" y="4735093"/>
            <a:ext cx="0" cy="19407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36" name="순서도: 처리 35"/>
          <p:cNvSpPr/>
          <p:nvPr/>
        </p:nvSpPr>
        <p:spPr>
          <a:xfrm>
            <a:off x="5118779" y="2329505"/>
            <a:ext cx="1008112" cy="24534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tx1"/>
                </a:solidFill>
              </a:rPr>
              <a:t>Process</a:t>
            </a:r>
            <a:endParaRPr lang="ko-KR" altLang="en-US" sz="800">
              <a:solidFill>
                <a:schemeClr val="tx1"/>
              </a:solidFill>
            </a:endParaRPr>
          </a:p>
        </p:txBody>
      </p:sp>
      <p:cxnSp>
        <p:nvCxnSpPr>
          <p:cNvPr id="37" name="연결선: 꺾임 36"/>
          <p:cNvCxnSpPr>
            <a:stCxn id="32" idx="6"/>
            <a:endCxn id="36" idx="1"/>
          </p:cNvCxnSpPr>
          <p:nvPr/>
        </p:nvCxnSpPr>
        <p:spPr>
          <a:xfrm flipV="1">
            <a:off x="3550920" y="2452179"/>
            <a:ext cx="1567859" cy="2592288"/>
          </a:xfrm>
          <a:prstGeom prst="bentConnector3">
            <a:avLst>
              <a:gd name="adj1" fmla="val 73815"/>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41" name="순서도: 수행의 시작/종료 40"/>
          <p:cNvSpPr/>
          <p:nvPr/>
        </p:nvSpPr>
        <p:spPr>
          <a:xfrm>
            <a:off x="9480376" y="2761553"/>
            <a:ext cx="1008112" cy="245348"/>
          </a:xfrm>
          <a:prstGeom prst="flowChartTerminator">
            <a:avLst/>
          </a:prstGeom>
          <a:solidFill>
            <a:schemeClr val="bg1">
              <a:lumMod val="85000"/>
            </a:schemeClr>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tx1"/>
                </a:solidFill>
              </a:rPr>
              <a:t>END</a:t>
            </a:r>
            <a:endParaRPr lang="ko-KR" altLang="en-US" sz="800">
              <a:solidFill>
                <a:schemeClr val="tx1"/>
              </a:solidFill>
            </a:endParaRPr>
          </a:p>
        </p:txBody>
      </p:sp>
      <p:sp>
        <p:nvSpPr>
          <p:cNvPr id="42" name="순서도: 처리 41"/>
          <p:cNvSpPr/>
          <p:nvPr/>
        </p:nvSpPr>
        <p:spPr>
          <a:xfrm>
            <a:off x="5118779" y="2761553"/>
            <a:ext cx="1008112" cy="24534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tx1"/>
                </a:solidFill>
              </a:rPr>
              <a:t>Process</a:t>
            </a:r>
            <a:endParaRPr lang="ko-KR" altLang="en-US" sz="800">
              <a:solidFill>
                <a:schemeClr val="tx1"/>
              </a:solidFill>
            </a:endParaRPr>
          </a:p>
        </p:txBody>
      </p:sp>
      <p:sp>
        <p:nvSpPr>
          <p:cNvPr id="44" name="순서도: 처리 43"/>
          <p:cNvSpPr/>
          <p:nvPr/>
        </p:nvSpPr>
        <p:spPr>
          <a:xfrm>
            <a:off x="5118779" y="3626981"/>
            <a:ext cx="1008112" cy="24534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tx1"/>
                </a:solidFill>
              </a:rPr>
              <a:t>Process</a:t>
            </a:r>
            <a:endParaRPr lang="ko-KR" altLang="en-US" sz="800">
              <a:solidFill>
                <a:schemeClr val="tx1"/>
              </a:solidFill>
            </a:endParaRPr>
          </a:p>
        </p:txBody>
      </p:sp>
      <p:sp>
        <p:nvSpPr>
          <p:cNvPr id="45" name="순서도: 처리 44"/>
          <p:cNvSpPr/>
          <p:nvPr/>
        </p:nvSpPr>
        <p:spPr>
          <a:xfrm>
            <a:off x="5118779" y="4057697"/>
            <a:ext cx="1008112" cy="24534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tx1"/>
                </a:solidFill>
              </a:rPr>
              <a:t>Process</a:t>
            </a:r>
            <a:endParaRPr lang="ko-KR" altLang="en-US" sz="800">
              <a:solidFill>
                <a:schemeClr val="tx1"/>
              </a:solidFill>
            </a:endParaRPr>
          </a:p>
        </p:txBody>
      </p:sp>
      <p:sp>
        <p:nvSpPr>
          <p:cNvPr id="46" name="순서도: 처리 45"/>
          <p:cNvSpPr/>
          <p:nvPr/>
        </p:nvSpPr>
        <p:spPr>
          <a:xfrm>
            <a:off x="5118779" y="4489745"/>
            <a:ext cx="1008112" cy="24534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tx1"/>
                </a:solidFill>
              </a:rPr>
              <a:t>Process</a:t>
            </a:r>
            <a:endParaRPr lang="ko-KR" altLang="en-US" sz="800">
              <a:solidFill>
                <a:schemeClr val="tx1"/>
              </a:solidFill>
            </a:endParaRPr>
          </a:p>
        </p:txBody>
      </p:sp>
      <p:cxnSp>
        <p:nvCxnSpPr>
          <p:cNvPr id="47" name="직선 화살표 연결선 46"/>
          <p:cNvCxnSpPr>
            <a:stCxn id="36" idx="2"/>
            <a:endCxn id="42" idx="0"/>
          </p:cNvCxnSpPr>
          <p:nvPr/>
        </p:nvCxnSpPr>
        <p:spPr>
          <a:xfrm>
            <a:off x="5622835" y="2574853"/>
            <a:ext cx="0" cy="18670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50" name="직선 화살표 연결선 49"/>
          <p:cNvCxnSpPr>
            <a:stCxn id="42" idx="2"/>
            <a:endCxn id="53" idx="0"/>
          </p:cNvCxnSpPr>
          <p:nvPr/>
        </p:nvCxnSpPr>
        <p:spPr>
          <a:xfrm>
            <a:off x="5622835" y="3006901"/>
            <a:ext cx="0" cy="192124"/>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53" name="순서도: 판단 52"/>
          <p:cNvSpPr/>
          <p:nvPr/>
        </p:nvSpPr>
        <p:spPr>
          <a:xfrm>
            <a:off x="5118779" y="3199025"/>
            <a:ext cx="1008112" cy="245348"/>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tx1"/>
                </a:solidFill>
              </a:rPr>
              <a:t>logic</a:t>
            </a:r>
            <a:endParaRPr lang="ko-KR" altLang="en-US" sz="800">
              <a:solidFill>
                <a:schemeClr val="tx1"/>
              </a:solidFill>
            </a:endParaRPr>
          </a:p>
        </p:txBody>
      </p:sp>
      <p:cxnSp>
        <p:nvCxnSpPr>
          <p:cNvPr id="55" name="직선 화살표 연결선 54"/>
          <p:cNvCxnSpPr>
            <a:stCxn id="53" idx="2"/>
            <a:endCxn id="44" idx="0"/>
          </p:cNvCxnSpPr>
          <p:nvPr/>
        </p:nvCxnSpPr>
        <p:spPr>
          <a:xfrm>
            <a:off x="5622835" y="3444373"/>
            <a:ext cx="0" cy="182608"/>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58" name="직선 화살표 연결선 57"/>
          <p:cNvCxnSpPr>
            <a:stCxn id="44" idx="2"/>
            <a:endCxn id="45" idx="0"/>
          </p:cNvCxnSpPr>
          <p:nvPr/>
        </p:nvCxnSpPr>
        <p:spPr>
          <a:xfrm>
            <a:off x="5622835" y="3872329"/>
            <a:ext cx="0" cy="185368"/>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61" name="직선 화살표 연결선 60"/>
          <p:cNvCxnSpPr>
            <a:stCxn id="45" idx="2"/>
            <a:endCxn id="46" idx="0"/>
          </p:cNvCxnSpPr>
          <p:nvPr/>
        </p:nvCxnSpPr>
        <p:spPr>
          <a:xfrm>
            <a:off x="5622835" y="4303045"/>
            <a:ext cx="0" cy="18670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64" name="순서도: 처리 63"/>
          <p:cNvSpPr/>
          <p:nvPr/>
        </p:nvSpPr>
        <p:spPr>
          <a:xfrm>
            <a:off x="5118779" y="4921793"/>
            <a:ext cx="1008112" cy="24534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tx1"/>
                </a:solidFill>
              </a:rPr>
              <a:t>Process</a:t>
            </a:r>
            <a:endParaRPr lang="ko-KR" altLang="en-US" sz="800">
              <a:solidFill>
                <a:schemeClr val="tx1"/>
              </a:solidFill>
            </a:endParaRPr>
          </a:p>
        </p:txBody>
      </p:sp>
      <p:cxnSp>
        <p:nvCxnSpPr>
          <p:cNvPr id="65" name="직선 화살표 연결선 64"/>
          <p:cNvCxnSpPr>
            <a:stCxn id="46" idx="2"/>
            <a:endCxn id="64" idx="0"/>
          </p:cNvCxnSpPr>
          <p:nvPr/>
        </p:nvCxnSpPr>
        <p:spPr>
          <a:xfrm>
            <a:off x="5622835" y="4735093"/>
            <a:ext cx="0" cy="18670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68" name="순서도: 처리 67"/>
          <p:cNvSpPr/>
          <p:nvPr/>
        </p:nvSpPr>
        <p:spPr>
          <a:xfrm>
            <a:off x="7311026" y="2329505"/>
            <a:ext cx="1008112" cy="24534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tx1"/>
                </a:solidFill>
              </a:rPr>
              <a:t>Process</a:t>
            </a:r>
            <a:endParaRPr lang="ko-KR" altLang="en-US" sz="800">
              <a:solidFill>
                <a:schemeClr val="tx1"/>
              </a:solidFill>
            </a:endParaRPr>
          </a:p>
        </p:txBody>
      </p:sp>
      <p:sp>
        <p:nvSpPr>
          <p:cNvPr id="76" name="직사각형 75"/>
          <p:cNvSpPr/>
          <p:nvPr/>
        </p:nvSpPr>
        <p:spPr>
          <a:xfrm>
            <a:off x="3147812" y="5113660"/>
            <a:ext cx="567784" cy="215444"/>
          </a:xfrm>
          <a:prstGeom prst="rect">
            <a:avLst/>
          </a:prstGeom>
        </p:spPr>
        <p:txBody>
          <a:bodyPr wrap="none">
            <a:spAutoFit/>
          </a:bodyPr>
          <a:lstStyle/>
          <a:p>
            <a:pPr lvl="0">
              <a:defRPr/>
            </a:pPr>
            <a:r>
              <a:rPr lang="en-US" altLang="ko-KR" sz="800"/>
              <a:t>Connect</a:t>
            </a:r>
            <a:endParaRPr lang="ko-KR" altLang="en-US" sz="800"/>
          </a:p>
        </p:txBody>
      </p:sp>
      <p:sp>
        <p:nvSpPr>
          <p:cNvPr id="77" name="직사각형 76"/>
          <p:cNvSpPr/>
          <p:nvPr/>
        </p:nvSpPr>
        <p:spPr>
          <a:xfrm>
            <a:off x="3111012" y="4274551"/>
            <a:ext cx="351378" cy="215444"/>
          </a:xfrm>
          <a:prstGeom prst="rect">
            <a:avLst/>
          </a:prstGeom>
        </p:spPr>
        <p:txBody>
          <a:bodyPr wrap="none">
            <a:spAutoFit/>
          </a:bodyPr>
          <a:lstStyle/>
          <a:p>
            <a:pPr lvl="0">
              <a:defRPr/>
            </a:pPr>
            <a:r>
              <a:rPr lang="en-US" altLang="ko-KR" sz="800"/>
              <a:t>YES</a:t>
            </a:r>
            <a:endParaRPr lang="ko-KR" altLang="en-US" sz="800"/>
          </a:p>
        </p:txBody>
      </p:sp>
      <p:sp>
        <p:nvSpPr>
          <p:cNvPr id="78" name="직사각형 77"/>
          <p:cNvSpPr/>
          <p:nvPr/>
        </p:nvSpPr>
        <p:spPr>
          <a:xfrm>
            <a:off x="3871461" y="3975267"/>
            <a:ext cx="343364" cy="215444"/>
          </a:xfrm>
          <a:prstGeom prst="rect">
            <a:avLst/>
          </a:prstGeom>
        </p:spPr>
        <p:txBody>
          <a:bodyPr wrap="none">
            <a:spAutoFit/>
          </a:bodyPr>
          <a:lstStyle/>
          <a:p>
            <a:pPr lvl="0">
              <a:defRPr/>
            </a:pPr>
            <a:r>
              <a:rPr lang="en-US" altLang="ko-KR" sz="800"/>
              <a:t>NO</a:t>
            </a:r>
            <a:endParaRPr lang="ko-KR" altLang="en-US" sz="800"/>
          </a:p>
        </p:txBody>
      </p:sp>
      <p:sp>
        <p:nvSpPr>
          <p:cNvPr id="80" name="순서도: 처리 79"/>
          <p:cNvSpPr/>
          <p:nvPr/>
        </p:nvSpPr>
        <p:spPr>
          <a:xfrm>
            <a:off x="7309910" y="2761553"/>
            <a:ext cx="1008112" cy="24534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tx1"/>
                </a:solidFill>
              </a:rPr>
              <a:t>Process</a:t>
            </a:r>
            <a:endParaRPr lang="ko-KR" altLang="en-US" sz="800">
              <a:solidFill>
                <a:schemeClr val="tx1"/>
              </a:solidFill>
            </a:endParaRPr>
          </a:p>
        </p:txBody>
      </p:sp>
      <p:cxnSp>
        <p:nvCxnSpPr>
          <p:cNvPr id="81" name="연결선: 꺾임 80"/>
          <p:cNvCxnSpPr>
            <a:stCxn id="53" idx="3"/>
            <a:endCxn id="36" idx="3"/>
          </p:cNvCxnSpPr>
          <p:nvPr/>
        </p:nvCxnSpPr>
        <p:spPr>
          <a:xfrm flipV="1">
            <a:off x="6126891" y="2452179"/>
            <a:ext cx="12700" cy="869520"/>
          </a:xfrm>
          <a:prstGeom prst="bentConnector3">
            <a:avLst>
              <a:gd name="adj1" fmla="val 1800000"/>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85" name="직사각형 84"/>
          <p:cNvSpPr/>
          <p:nvPr/>
        </p:nvSpPr>
        <p:spPr>
          <a:xfrm>
            <a:off x="5310414" y="3414213"/>
            <a:ext cx="351378" cy="215444"/>
          </a:xfrm>
          <a:prstGeom prst="rect">
            <a:avLst/>
          </a:prstGeom>
        </p:spPr>
        <p:txBody>
          <a:bodyPr wrap="none">
            <a:spAutoFit/>
          </a:bodyPr>
          <a:lstStyle/>
          <a:p>
            <a:pPr lvl="0">
              <a:defRPr/>
            </a:pPr>
            <a:r>
              <a:rPr lang="en-US" altLang="ko-KR" sz="800"/>
              <a:t>YES</a:t>
            </a:r>
            <a:endParaRPr lang="ko-KR" altLang="en-US" sz="800"/>
          </a:p>
        </p:txBody>
      </p:sp>
      <p:sp>
        <p:nvSpPr>
          <p:cNvPr id="86" name="직사각형 85"/>
          <p:cNvSpPr/>
          <p:nvPr/>
        </p:nvSpPr>
        <p:spPr>
          <a:xfrm>
            <a:off x="6062061" y="3107309"/>
            <a:ext cx="343364" cy="215444"/>
          </a:xfrm>
          <a:prstGeom prst="rect">
            <a:avLst/>
          </a:prstGeom>
        </p:spPr>
        <p:txBody>
          <a:bodyPr wrap="none">
            <a:spAutoFit/>
          </a:bodyPr>
          <a:lstStyle/>
          <a:p>
            <a:pPr lvl="0">
              <a:defRPr/>
            </a:pPr>
            <a:r>
              <a:rPr lang="en-US" altLang="ko-KR" sz="800"/>
              <a:t>NO</a:t>
            </a:r>
            <a:endParaRPr lang="ko-KR" altLang="en-US" sz="800"/>
          </a:p>
        </p:txBody>
      </p:sp>
      <p:sp>
        <p:nvSpPr>
          <p:cNvPr id="90" name="순서도: 처리 89"/>
          <p:cNvSpPr/>
          <p:nvPr/>
        </p:nvSpPr>
        <p:spPr>
          <a:xfrm>
            <a:off x="7309910" y="3625649"/>
            <a:ext cx="1008112" cy="24534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tx1"/>
                </a:solidFill>
              </a:rPr>
              <a:t>Process</a:t>
            </a:r>
            <a:endParaRPr lang="ko-KR" altLang="en-US" sz="800">
              <a:solidFill>
                <a:schemeClr val="tx1"/>
              </a:solidFill>
            </a:endParaRPr>
          </a:p>
        </p:txBody>
      </p:sp>
      <p:sp>
        <p:nvSpPr>
          <p:cNvPr id="91" name="순서도: 처리 90"/>
          <p:cNvSpPr/>
          <p:nvPr/>
        </p:nvSpPr>
        <p:spPr>
          <a:xfrm>
            <a:off x="7309910" y="4057697"/>
            <a:ext cx="1008112" cy="24534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tx1"/>
                </a:solidFill>
              </a:rPr>
              <a:t>Process</a:t>
            </a:r>
            <a:endParaRPr lang="ko-KR" altLang="en-US" sz="800">
              <a:solidFill>
                <a:schemeClr val="tx1"/>
              </a:solidFill>
            </a:endParaRPr>
          </a:p>
        </p:txBody>
      </p:sp>
      <p:sp>
        <p:nvSpPr>
          <p:cNvPr id="92" name="순서도: 처리 91"/>
          <p:cNvSpPr/>
          <p:nvPr/>
        </p:nvSpPr>
        <p:spPr>
          <a:xfrm>
            <a:off x="7309910" y="4919325"/>
            <a:ext cx="1008112" cy="24534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tx1"/>
                </a:solidFill>
              </a:rPr>
              <a:t>Process</a:t>
            </a:r>
            <a:endParaRPr lang="ko-KR" altLang="en-US" sz="800">
              <a:solidFill>
                <a:schemeClr val="tx1"/>
              </a:solidFill>
            </a:endParaRPr>
          </a:p>
        </p:txBody>
      </p:sp>
      <p:sp>
        <p:nvSpPr>
          <p:cNvPr id="102" name="순서도: 연결자 101"/>
          <p:cNvSpPr/>
          <p:nvPr/>
        </p:nvSpPr>
        <p:spPr>
          <a:xfrm flipV="1">
            <a:off x="6660783" y="4936973"/>
            <a:ext cx="220681" cy="213440"/>
          </a:xfrm>
          <a:prstGeom prst="flowChartConnector">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sz="800">
              <a:solidFill>
                <a:schemeClr val="tx1"/>
              </a:solidFill>
            </a:endParaRPr>
          </a:p>
        </p:txBody>
      </p:sp>
      <p:cxnSp>
        <p:nvCxnSpPr>
          <p:cNvPr id="108" name="직선 화살표 연결선 107"/>
          <p:cNvCxnSpPr>
            <a:stCxn id="64" idx="3"/>
            <a:endCxn id="102" idx="2"/>
          </p:cNvCxnSpPr>
          <p:nvPr/>
        </p:nvCxnSpPr>
        <p:spPr>
          <a:xfrm flipV="1">
            <a:off x="6126891" y="5043693"/>
            <a:ext cx="533892" cy="774"/>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11" name="연결선: 꺾임 110"/>
          <p:cNvCxnSpPr>
            <a:stCxn id="102" idx="6"/>
            <a:endCxn id="68" idx="1"/>
          </p:cNvCxnSpPr>
          <p:nvPr/>
        </p:nvCxnSpPr>
        <p:spPr>
          <a:xfrm flipV="1">
            <a:off x="6881464" y="2452179"/>
            <a:ext cx="429562" cy="2591514"/>
          </a:xfrm>
          <a:prstGeom prst="bentConnector3">
            <a:avLst>
              <a:gd name="adj1" fmla="val 50000"/>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14" name="직선 화살표 연결선 113"/>
          <p:cNvCxnSpPr>
            <a:stCxn id="68" idx="2"/>
            <a:endCxn id="80" idx="0"/>
          </p:cNvCxnSpPr>
          <p:nvPr/>
        </p:nvCxnSpPr>
        <p:spPr>
          <a:xfrm flipH="1">
            <a:off x="7813966" y="2574853"/>
            <a:ext cx="1116" cy="18670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15" name="직선 화살표 연결선 114"/>
          <p:cNvCxnSpPr>
            <a:stCxn id="90" idx="2"/>
            <a:endCxn id="91" idx="0"/>
          </p:cNvCxnSpPr>
          <p:nvPr/>
        </p:nvCxnSpPr>
        <p:spPr>
          <a:xfrm>
            <a:off x="7813966" y="3870997"/>
            <a:ext cx="0" cy="18670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16" name="직선 화살표 연결선 115"/>
          <p:cNvCxnSpPr>
            <a:stCxn id="91" idx="2"/>
            <a:endCxn id="92" idx="0"/>
          </p:cNvCxnSpPr>
          <p:nvPr/>
        </p:nvCxnSpPr>
        <p:spPr>
          <a:xfrm>
            <a:off x="7813966" y="4303045"/>
            <a:ext cx="0" cy="61628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22" name="직선 화살표 연결선 121"/>
          <p:cNvCxnSpPr>
            <a:stCxn id="80" idx="2"/>
            <a:endCxn id="90" idx="0"/>
          </p:cNvCxnSpPr>
          <p:nvPr/>
        </p:nvCxnSpPr>
        <p:spPr>
          <a:xfrm>
            <a:off x="7813966" y="3006901"/>
            <a:ext cx="0" cy="618748"/>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29" name="순서도: 처리 128"/>
          <p:cNvSpPr/>
          <p:nvPr/>
        </p:nvSpPr>
        <p:spPr>
          <a:xfrm>
            <a:off x="9480376" y="2329505"/>
            <a:ext cx="1008112" cy="24534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tx1"/>
                </a:solidFill>
              </a:rPr>
              <a:t>Process</a:t>
            </a:r>
            <a:endParaRPr lang="ko-KR" altLang="en-US" sz="800">
              <a:solidFill>
                <a:schemeClr val="tx1"/>
              </a:solidFill>
            </a:endParaRPr>
          </a:p>
        </p:txBody>
      </p:sp>
      <p:cxnSp>
        <p:nvCxnSpPr>
          <p:cNvPr id="131" name="연결선: 꺾임 130"/>
          <p:cNvCxnSpPr>
            <a:stCxn id="92" idx="3"/>
            <a:endCxn id="129" idx="1"/>
          </p:cNvCxnSpPr>
          <p:nvPr/>
        </p:nvCxnSpPr>
        <p:spPr>
          <a:xfrm flipV="1">
            <a:off x="8318022" y="2452179"/>
            <a:ext cx="1162354" cy="2589820"/>
          </a:xfrm>
          <a:prstGeom prst="bentConnector3">
            <a:avLst>
              <a:gd name="adj1" fmla="val 80156"/>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35" name="직선 화살표 연결선 134"/>
          <p:cNvCxnSpPr>
            <a:stCxn id="129" idx="2"/>
            <a:endCxn id="41" idx="0"/>
          </p:cNvCxnSpPr>
          <p:nvPr/>
        </p:nvCxnSpPr>
        <p:spPr>
          <a:xfrm>
            <a:off x="9984432" y="2574853"/>
            <a:ext cx="0" cy="18670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38" name="직사각형 137"/>
          <p:cNvSpPr/>
          <p:nvPr/>
        </p:nvSpPr>
        <p:spPr>
          <a:xfrm>
            <a:off x="6484982" y="5113660"/>
            <a:ext cx="567784" cy="215444"/>
          </a:xfrm>
          <a:prstGeom prst="rect">
            <a:avLst/>
          </a:prstGeom>
        </p:spPr>
        <p:txBody>
          <a:bodyPr wrap="none">
            <a:spAutoFit/>
          </a:bodyPr>
          <a:lstStyle/>
          <a:p>
            <a:pPr lvl="0">
              <a:defRPr/>
            </a:pPr>
            <a:r>
              <a:rPr lang="en-US" altLang="ko-KR" sz="800"/>
              <a:t>Connect</a:t>
            </a:r>
            <a:endParaRPr lang="ko-KR" altLang="en-US" sz="800"/>
          </a:p>
        </p:txBody>
      </p:sp>
      <p:sp>
        <p:nvSpPr>
          <p:cNvPr id="139" name="TextBox 138"/>
          <p:cNvSpPr txBox="1"/>
          <p:nvPr/>
        </p:nvSpPr>
        <p:spPr>
          <a:xfrm>
            <a:off x="11780252" y="106980"/>
            <a:ext cx="248786" cy="230832"/>
          </a:xfrm>
          <a:prstGeom prst="rect">
            <a:avLst/>
          </a:prstGeom>
          <a:noFill/>
        </p:spPr>
        <p:txBody>
          <a:bodyPr wrap="none">
            <a:spAutoFit/>
          </a:bodyPr>
          <a:lstStyle/>
          <a:p>
            <a:pPr lvl="0">
              <a:defRPr/>
            </a:pPr>
            <a:fld id="{944918D1-1C8F-48E6-92D4-4089F97E8793}" type="slidenum">
              <a:rPr lang="en-US" altLang="en-US" sz="900"/>
              <a:pPr lvl="0">
                <a:defRPr/>
              </a:pPr>
              <a:t>14</a:t>
            </a:fld>
            <a:endParaRPr lang="en-US" altLang="en-US" sz="900"/>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pPr lvl="0">
              <a:defRPr/>
            </a:pPr>
            <a:r>
              <a:rPr lang="en-US" altLang="ko-KR"/>
              <a:t>User flow</a:t>
            </a:r>
            <a:r>
              <a:rPr lang="ko-KR" altLang="en-US"/>
              <a:t> </a:t>
            </a:r>
            <a:r>
              <a:rPr lang="en-US" altLang="ko-KR"/>
              <a:t>:</a:t>
            </a:r>
            <a:r>
              <a:rPr lang="ko-KR" altLang="en-US"/>
              <a:t> 인증후기</a:t>
            </a:r>
          </a:p>
        </p:txBody>
      </p:sp>
      <p:graphicFrame>
        <p:nvGraphicFramePr>
          <p:cNvPr id="3" name="표 2"/>
          <p:cNvGraphicFramePr>
            <a:graphicFrameLocks noGrp="1"/>
          </p:cNvGraphicFramePr>
          <p:nvPr/>
        </p:nvGraphicFramePr>
        <p:xfrm>
          <a:off x="1197870" y="1700808"/>
          <a:ext cx="9796259" cy="3960440"/>
        </p:xfrm>
        <a:graphic>
          <a:graphicData uri="http://schemas.openxmlformats.org/drawingml/2006/table">
            <a:tbl>
              <a:tblPr>
                <a:tableStyleId>{5C22544A-7EE6-4342-B048-85BDC9FD1C3A}</a:tableStyleId>
              </a:tblPr>
              <a:tblGrid>
                <a:gridCol w="1180639">
                  <a:extLst>
                    <a:ext uri="{9D8B030D-6E8A-4147-A177-3AD203B41FA5}">
                      <a16:colId xmlns:a16="http://schemas.microsoft.com/office/drawing/2014/main" val="20000"/>
                    </a:ext>
                  </a:extLst>
                </a:gridCol>
                <a:gridCol w="2130236">
                  <a:extLst>
                    <a:ext uri="{9D8B030D-6E8A-4147-A177-3AD203B41FA5}">
                      <a16:colId xmlns:a16="http://schemas.microsoft.com/office/drawing/2014/main" val="20001"/>
                    </a:ext>
                  </a:extLst>
                </a:gridCol>
                <a:gridCol w="2257591">
                  <a:extLst>
                    <a:ext uri="{9D8B030D-6E8A-4147-A177-3AD203B41FA5}">
                      <a16:colId xmlns:a16="http://schemas.microsoft.com/office/drawing/2014/main" val="20002"/>
                    </a:ext>
                  </a:extLst>
                </a:gridCol>
                <a:gridCol w="2192190">
                  <a:extLst>
                    <a:ext uri="{9D8B030D-6E8A-4147-A177-3AD203B41FA5}">
                      <a16:colId xmlns:a16="http://schemas.microsoft.com/office/drawing/2014/main" val="20003"/>
                    </a:ext>
                  </a:extLst>
                </a:gridCol>
                <a:gridCol w="2035603">
                  <a:extLst>
                    <a:ext uri="{9D8B030D-6E8A-4147-A177-3AD203B41FA5}">
                      <a16:colId xmlns:a16="http://schemas.microsoft.com/office/drawing/2014/main" val="20004"/>
                    </a:ext>
                  </a:extLst>
                </a:gridCol>
              </a:tblGrid>
              <a:tr h="342763">
                <a:tc rowSpan="2">
                  <a:txBody>
                    <a:bodyPr/>
                    <a:lstStyle/>
                    <a:p>
                      <a:pPr algn="ctr" latinLnBrk="1">
                        <a:defRPr/>
                      </a:pPr>
                      <a:r>
                        <a:rPr lang="en-US" altLang="ko-KR" sz="1000" b="1">
                          <a:solidFill>
                            <a:schemeClr val="tx1"/>
                          </a:solidFill>
                        </a:rPr>
                        <a:t>Login</a:t>
                      </a:r>
                    </a:p>
                    <a:p>
                      <a:pPr algn="ctr" latinLnBrk="1">
                        <a:defRPr/>
                      </a:pPr>
                      <a:r>
                        <a:rPr lang="en-US" altLang="ko-KR" sz="1000" b="1">
                          <a:solidFill>
                            <a:schemeClr val="tx1"/>
                          </a:solidFill>
                        </a:rPr>
                        <a:t>User flow</a:t>
                      </a:r>
                      <a:endParaRPr lang="ko-KR" altLang="en-US" sz="1000" b="1">
                        <a:solidFill>
                          <a:schemeClr val="tx1"/>
                        </a:solidFill>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algn="l" latinLnBrk="1">
                        <a:defRPr/>
                      </a:pPr>
                      <a:r>
                        <a:rPr lang="en-US" altLang="ko-KR" sz="1000" b="1">
                          <a:solidFill>
                            <a:schemeClr val="tx1"/>
                          </a:solidFill>
                        </a:rPr>
                        <a:t>1 STEP. </a:t>
                      </a:r>
                      <a:r>
                        <a:rPr lang="en-US" altLang="ko-KR" sz="1000" b="0">
                          <a:solidFill>
                            <a:schemeClr val="tx1"/>
                          </a:solidFill>
                        </a:rPr>
                        <a:t>Process name.</a:t>
                      </a:r>
                      <a:endParaRPr lang="ko-KR" altLang="en-US" sz="1000" b="0">
                        <a:solidFill>
                          <a:schemeClr val="tx1"/>
                        </a:solidFill>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bg1">
                          <a:lumMod val="7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bg1">
                          <a:lumMod val="75000"/>
                        </a:schemeClr>
                      </a:solidFill>
                      <a:prstDash val="solid"/>
                      <a:round/>
                      <a:headEnd w="med" len="med"/>
                      <a:tailEnd w="med" len="med"/>
                    </a:lnB>
                    <a:solidFill>
                      <a:schemeClr val="bg1">
                        <a:lumMod val="85000"/>
                      </a:schemeClr>
                    </a:solidFill>
                  </a:tcPr>
                </a:tc>
                <a:tc>
                  <a:txBody>
                    <a:bodyPr/>
                    <a:lstStyle/>
                    <a:p>
                      <a:pPr algn="l" latinLnBrk="1">
                        <a:defRPr/>
                      </a:pPr>
                      <a:r>
                        <a:rPr lang="en-US" altLang="ko-KR" sz="1000" b="1">
                          <a:solidFill>
                            <a:schemeClr val="tx1"/>
                          </a:solidFill>
                        </a:rPr>
                        <a:t>2 STEP. </a:t>
                      </a:r>
                      <a:r>
                        <a:rPr lang="en-US" altLang="ko-KR" sz="1000" b="0">
                          <a:solidFill>
                            <a:schemeClr val="tx1"/>
                          </a:solidFill>
                        </a:rPr>
                        <a:t>Process name.</a:t>
                      </a:r>
                      <a:endParaRPr lang="ko-KR" altLang="en-US" sz="1000" b="0">
                        <a:solidFill>
                          <a:schemeClr val="tx1"/>
                        </a:solidFill>
                      </a:endParaRPr>
                    </a:p>
                  </a:txBody>
                  <a:tcPr anchor="ctr">
                    <a:lnL w="3175" cap="flat" cmpd="sng" algn="ctr">
                      <a:solidFill>
                        <a:schemeClr val="bg1">
                          <a:lumMod val="75000"/>
                        </a:schemeClr>
                      </a:solidFill>
                      <a:prstDash val="solid"/>
                      <a:round/>
                      <a:headEnd w="med" len="med"/>
                      <a:tailEnd w="med" len="med"/>
                    </a:lnL>
                    <a:lnR w="3175" cap="flat" cmpd="sng" algn="ctr">
                      <a:solidFill>
                        <a:schemeClr val="bg1">
                          <a:lumMod val="7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bg1">
                          <a:lumMod val="75000"/>
                        </a:schemeClr>
                      </a:solidFill>
                      <a:prstDash val="solid"/>
                      <a:round/>
                      <a:headEnd w="med" len="med"/>
                      <a:tailEnd w="med" len="med"/>
                    </a:lnB>
                    <a:solidFill>
                      <a:schemeClr val="bg1">
                        <a:lumMod val="85000"/>
                      </a:schemeClr>
                    </a:solidFill>
                  </a:tcPr>
                </a:tc>
                <a:tc>
                  <a:txBody>
                    <a:bodyPr/>
                    <a:lstStyle/>
                    <a:p>
                      <a:pPr marL="0" marR="0" indent="0" algn="l" defTabSz="914400" rtl="0" eaLnBrk="1" latinLnBrk="1" hangingPunct="1">
                        <a:lnSpc>
                          <a:spcPct val="100000"/>
                        </a:lnSpc>
                        <a:spcBef>
                          <a:spcPts val="0"/>
                        </a:spcBef>
                        <a:spcAft>
                          <a:spcPts val="0"/>
                        </a:spcAft>
                        <a:buClrTx/>
                        <a:buFontTx/>
                        <a:buNone/>
                        <a:defRPr/>
                      </a:pPr>
                      <a:r>
                        <a:rPr lang="en-US" altLang="ko-KR" sz="1000" b="1">
                          <a:solidFill>
                            <a:schemeClr val="tx1"/>
                          </a:solidFill>
                        </a:rPr>
                        <a:t>3 STEP. </a:t>
                      </a:r>
                      <a:r>
                        <a:rPr lang="en-US" altLang="ko-KR" sz="1000" b="0">
                          <a:solidFill>
                            <a:schemeClr val="tx1"/>
                          </a:solidFill>
                        </a:rPr>
                        <a:t>Process name.</a:t>
                      </a:r>
                      <a:endParaRPr lang="ko-KR" altLang="en-US" sz="1000" b="0">
                        <a:solidFill>
                          <a:schemeClr val="tx1"/>
                        </a:solidFill>
                      </a:endParaRPr>
                    </a:p>
                  </a:txBody>
                  <a:tcPr anchor="ctr">
                    <a:lnL w="3175" cap="flat" cmpd="sng" algn="ctr">
                      <a:solidFill>
                        <a:schemeClr val="bg1">
                          <a:lumMod val="75000"/>
                        </a:schemeClr>
                      </a:solidFill>
                      <a:prstDash val="solid"/>
                      <a:round/>
                      <a:headEnd w="med" len="med"/>
                      <a:tailEnd w="med" len="med"/>
                    </a:lnL>
                    <a:lnR w="3175" cap="flat" cmpd="sng" algn="ctr">
                      <a:solidFill>
                        <a:schemeClr val="bg1">
                          <a:lumMod val="7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bg1">
                          <a:lumMod val="75000"/>
                        </a:schemeClr>
                      </a:solidFill>
                      <a:prstDash val="solid"/>
                      <a:round/>
                      <a:headEnd w="med" len="med"/>
                      <a:tailEnd w="med" len="med"/>
                    </a:lnB>
                    <a:solidFill>
                      <a:schemeClr val="bg1">
                        <a:lumMod val="85000"/>
                      </a:schemeClr>
                    </a:solidFill>
                  </a:tcPr>
                </a:tc>
                <a:tc>
                  <a:txBody>
                    <a:bodyPr/>
                    <a:lstStyle/>
                    <a:p>
                      <a:pPr marL="0" marR="0" indent="0" algn="l" defTabSz="914400" rtl="0" eaLnBrk="1" latinLnBrk="1" hangingPunct="1">
                        <a:lnSpc>
                          <a:spcPct val="100000"/>
                        </a:lnSpc>
                        <a:spcBef>
                          <a:spcPts val="0"/>
                        </a:spcBef>
                        <a:spcAft>
                          <a:spcPts val="0"/>
                        </a:spcAft>
                        <a:buClrTx/>
                        <a:buFontTx/>
                        <a:buNone/>
                        <a:defRPr/>
                      </a:pPr>
                      <a:r>
                        <a:rPr lang="en-US" altLang="ko-KR" sz="1000" b="1">
                          <a:solidFill>
                            <a:schemeClr val="tx1"/>
                          </a:solidFill>
                        </a:rPr>
                        <a:t>4 STEP. </a:t>
                      </a:r>
                      <a:r>
                        <a:rPr lang="en-US" altLang="ko-KR" sz="1000" b="0">
                          <a:solidFill>
                            <a:schemeClr val="tx1"/>
                          </a:solidFill>
                        </a:rPr>
                        <a:t>Process name.</a:t>
                      </a:r>
                      <a:endParaRPr lang="ko-KR" altLang="en-US" sz="1000" b="0">
                        <a:solidFill>
                          <a:schemeClr val="tx1"/>
                        </a:solidFill>
                      </a:endParaRPr>
                    </a:p>
                  </a:txBody>
                  <a:tcPr anchor="ctr">
                    <a:lnL w="3175" cap="flat" cmpd="sng" algn="ctr">
                      <a:solidFill>
                        <a:schemeClr val="bg1">
                          <a:lumMod val="7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bg1">
                          <a:lumMod val="75000"/>
                        </a:schemeClr>
                      </a:solidFill>
                      <a:prstDash val="solid"/>
                      <a:round/>
                      <a:headEnd w="med" len="med"/>
                      <a:tailEnd w="med" len="med"/>
                    </a:lnB>
                    <a:solidFill>
                      <a:schemeClr val="bg1">
                        <a:lumMod val="85000"/>
                      </a:schemeClr>
                    </a:solidFill>
                  </a:tcPr>
                </a:tc>
                <a:extLst>
                  <a:ext uri="{0D108BD9-81ED-4DB2-BD59-A6C34878D82A}">
                    <a16:rowId xmlns:a16="http://schemas.microsoft.com/office/drawing/2014/main" val="10000"/>
                  </a:ext>
                </a:extLst>
              </a:tr>
              <a:tr h="3617677">
                <a:tc vMerge="1">
                  <a:txBody>
                    <a:bodyPr/>
                    <a:lstStyle/>
                    <a:p>
                      <a:pPr algn="ctr" latinLnBrk="1">
                        <a:defRPr/>
                      </a:pPr>
                      <a:endParaRPr lang="ko-KR" altLang="en-US" sz="90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algn="ctr" latinLnBrk="1">
                        <a:defRPr/>
                      </a:pPr>
                      <a:endParaRPr lang="ko-KR" altLang="en-US" sz="90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algn="ctr" latinLnBrk="1">
                        <a:defRPr/>
                      </a:pPr>
                      <a:endParaRPr lang="ko-KR" altLang="en-US" sz="90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algn="ctr" latinLnBrk="1">
                        <a:defRPr/>
                      </a:pPr>
                      <a:endParaRPr lang="ko-KR" altLang="en-US" sz="90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algn="ctr" latinLnBrk="1">
                        <a:defRPr/>
                      </a:pPr>
                      <a:endParaRPr lang="ko-KR" altLang="en-US" sz="900">
                        <a:solidFill>
                          <a:schemeClr val="tx1"/>
                        </a:solidFill>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extLst>
                  <a:ext uri="{0D108BD9-81ED-4DB2-BD59-A6C34878D82A}">
                    <a16:rowId xmlns:a16="http://schemas.microsoft.com/office/drawing/2014/main" val="10001"/>
                  </a:ext>
                </a:extLst>
              </a:tr>
            </a:tbl>
          </a:graphicData>
        </a:graphic>
      </p:graphicFrame>
      <p:sp>
        <p:nvSpPr>
          <p:cNvPr id="6" name="순서도: 수행의 시작/종료 5"/>
          <p:cNvSpPr/>
          <p:nvPr/>
        </p:nvSpPr>
        <p:spPr>
          <a:xfrm>
            <a:off x="2927648" y="2329505"/>
            <a:ext cx="1008112" cy="245348"/>
          </a:xfrm>
          <a:prstGeom prst="flowChartTerminator">
            <a:avLst/>
          </a:prstGeom>
          <a:solidFill>
            <a:schemeClr val="bg1">
              <a:lumMod val="85000"/>
            </a:schemeClr>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tx1"/>
                </a:solidFill>
              </a:rPr>
              <a:t>START</a:t>
            </a:r>
            <a:endParaRPr lang="ko-KR" altLang="en-US" sz="800">
              <a:solidFill>
                <a:schemeClr val="tx1"/>
              </a:solidFill>
            </a:endParaRPr>
          </a:p>
        </p:txBody>
      </p:sp>
      <p:sp>
        <p:nvSpPr>
          <p:cNvPr id="7" name="순서도: 처리 6"/>
          <p:cNvSpPr/>
          <p:nvPr/>
        </p:nvSpPr>
        <p:spPr>
          <a:xfrm>
            <a:off x="2927648" y="2761553"/>
            <a:ext cx="1008112" cy="24534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sz="800">
              <a:solidFill>
                <a:schemeClr val="tx1"/>
              </a:solidFill>
            </a:endParaRPr>
          </a:p>
        </p:txBody>
      </p:sp>
      <p:sp>
        <p:nvSpPr>
          <p:cNvPr id="8" name="순서도: 처리 7"/>
          <p:cNvSpPr/>
          <p:nvPr/>
        </p:nvSpPr>
        <p:spPr>
          <a:xfrm>
            <a:off x="2927648" y="3193601"/>
            <a:ext cx="1008112" cy="24534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tx1"/>
                </a:solidFill>
              </a:rPr>
              <a:t>Process</a:t>
            </a:r>
            <a:endParaRPr lang="ko-KR" altLang="en-US" sz="800">
              <a:solidFill>
                <a:schemeClr val="tx1"/>
              </a:solidFill>
            </a:endParaRPr>
          </a:p>
        </p:txBody>
      </p:sp>
      <p:sp>
        <p:nvSpPr>
          <p:cNvPr id="9" name="순서도: 처리 8"/>
          <p:cNvSpPr/>
          <p:nvPr/>
        </p:nvSpPr>
        <p:spPr>
          <a:xfrm>
            <a:off x="2927648" y="3625649"/>
            <a:ext cx="1008112" cy="24534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tx1"/>
                </a:solidFill>
              </a:rPr>
              <a:t>Process</a:t>
            </a:r>
            <a:endParaRPr lang="ko-KR" altLang="en-US" sz="800">
              <a:solidFill>
                <a:schemeClr val="tx1"/>
              </a:solidFill>
            </a:endParaRPr>
          </a:p>
        </p:txBody>
      </p:sp>
      <p:sp>
        <p:nvSpPr>
          <p:cNvPr id="10" name="순서도: 판단 9"/>
          <p:cNvSpPr/>
          <p:nvPr/>
        </p:nvSpPr>
        <p:spPr>
          <a:xfrm>
            <a:off x="2927648" y="4057697"/>
            <a:ext cx="1008112" cy="245348"/>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tx1"/>
                </a:solidFill>
              </a:rPr>
              <a:t>logic</a:t>
            </a:r>
            <a:endParaRPr lang="ko-KR" altLang="en-US" sz="800">
              <a:solidFill>
                <a:schemeClr val="tx1"/>
              </a:solidFill>
            </a:endParaRPr>
          </a:p>
        </p:txBody>
      </p:sp>
      <p:cxnSp>
        <p:nvCxnSpPr>
          <p:cNvPr id="15" name="직선 화살표 연결선 14"/>
          <p:cNvCxnSpPr>
            <a:stCxn id="6" idx="2"/>
            <a:endCxn id="7" idx="0"/>
          </p:cNvCxnSpPr>
          <p:nvPr/>
        </p:nvCxnSpPr>
        <p:spPr>
          <a:xfrm>
            <a:off x="3431704" y="2574853"/>
            <a:ext cx="0" cy="18670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6" name="직선 화살표 연결선 15"/>
          <p:cNvCxnSpPr>
            <a:stCxn id="7" idx="2"/>
            <a:endCxn id="8" idx="0"/>
          </p:cNvCxnSpPr>
          <p:nvPr/>
        </p:nvCxnSpPr>
        <p:spPr>
          <a:xfrm>
            <a:off x="3431704" y="3006901"/>
            <a:ext cx="0" cy="18670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9" name="직선 화살표 연결선 18"/>
          <p:cNvCxnSpPr>
            <a:endCxn id="9" idx="0"/>
          </p:cNvCxnSpPr>
          <p:nvPr/>
        </p:nvCxnSpPr>
        <p:spPr>
          <a:xfrm>
            <a:off x="3431704" y="3438949"/>
            <a:ext cx="0" cy="18670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22" name="직선 화살표 연결선 21"/>
          <p:cNvCxnSpPr>
            <a:stCxn id="9" idx="2"/>
            <a:endCxn id="10" idx="0"/>
          </p:cNvCxnSpPr>
          <p:nvPr/>
        </p:nvCxnSpPr>
        <p:spPr>
          <a:xfrm>
            <a:off x="3431704" y="3870997"/>
            <a:ext cx="0" cy="18670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25" name="순서도: 처리 24"/>
          <p:cNvSpPr/>
          <p:nvPr/>
        </p:nvSpPr>
        <p:spPr>
          <a:xfrm>
            <a:off x="2927648" y="4489745"/>
            <a:ext cx="1008112" cy="24534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ko-KR" altLang="en-US" sz="800">
                <a:solidFill>
                  <a:schemeClr val="tx1"/>
                </a:solidFill>
              </a:rPr>
              <a:t>회원가입</a:t>
            </a:r>
          </a:p>
        </p:txBody>
      </p:sp>
      <p:cxnSp>
        <p:nvCxnSpPr>
          <p:cNvPr id="26" name="직선 화살표 연결선 25"/>
          <p:cNvCxnSpPr>
            <a:stCxn id="10" idx="2"/>
            <a:endCxn id="25" idx="0"/>
          </p:cNvCxnSpPr>
          <p:nvPr/>
        </p:nvCxnSpPr>
        <p:spPr>
          <a:xfrm>
            <a:off x="3431704" y="4303045"/>
            <a:ext cx="0" cy="18670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30" name="연결선: 꺾임 29"/>
          <p:cNvCxnSpPr>
            <a:stCxn id="10" idx="3"/>
            <a:endCxn id="8" idx="3"/>
          </p:cNvCxnSpPr>
          <p:nvPr/>
        </p:nvCxnSpPr>
        <p:spPr>
          <a:xfrm flipV="1">
            <a:off x="3935760" y="3316275"/>
            <a:ext cx="12700" cy="864096"/>
          </a:xfrm>
          <a:prstGeom prst="bentConnector3">
            <a:avLst>
              <a:gd name="adj1" fmla="val 1800000"/>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32" name="순서도: 연결자 31"/>
          <p:cNvSpPr/>
          <p:nvPr/>
        </p:nvSpPr>
        <p:spPr>
          <a:xfrm flipV="1">
            <a:off x="3312488" y="4929163"/>
            <a:ext cx="238432" cy="230608"/>
          </a:xfrm>
          <a:prstGeom prst="flowChartConnector">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sz="800">
              <a:solidFill>
                <a:schemeClr val="tx1"/>
              </a:solidFill>
            </a:endParaRPr>
          </a:p>
        </p:txBody>
      </p:sp>
      <p:cxnSp>
        <p:nvCxnSpPr>
          <p:cNvPr id="33" name="직선 화살표 연결선 32"/>
          <p:cNvCxnSpPr>
            <a:stCxn id="25" idx="2"/>
            <a:endCxn id="32" idx="4"/>
          </p:cNvCxnSpPr>
          <p:nvPr/>
        </p:nvCxnSpPr>
        <p:spPr>
          <a:xfrm>
            <a:off x="3431704" y="4735093"/>
            <a:ext cx="0" cy="19407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36" name="순서도: 처리 35"/>
          <p:cNvSpPr/>
          <p:nvPr/>
        </p:nvSpPr>
        <p:spPr>
          <a:xfrm>
            <a:off x="5118779" y="2329505"/>
            <a:ext cx="1008112" cy="24534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tx1"/>
                </a:solidFill>
              </a:rPr>
              <a:t>Process</a:t>
            </a:r>
            <a:endParaRPr lang="ko-KR" altLang="en-US" sz="800">
              <a:solidFill>
                <a:schemeClr val="tx1"/>
              </a:solidFill>
            </a:endParaRPr>
          </a:p>
        </p:txBody>
      </p:sp>
      <p:cxnSp>
        <p:nvCxnSpPr>
          <p:cNvPr id="37" name="연결선: 꺾임 36"/>
          <p:cNvCxnSpPr>
            <a:stCxn id="32" idx="6"/>
            <a:endCxn id="36" idx="1"/>
          </p:cNvCxnSpPr>
          <p:nvPr/>
        </p:nvCxnSpPr>
        <p:spPr>
          <a:xfrm flipV="1">
            <a:off x="3550920" y="2452179"/>
            <a:ext cx="1567859" cy="2592288"/>
          </a:xfrm>
          <a:prstGeom prst="bentConnector3">
            <a:avLst>
              <a:gd name="adj1" fmla="val 73815"/>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41" name="순서도: 수행의 시작/종료 40"/>
          <p:cNvSpPr/>
          <p:nvPr/>
        </p:nvSpPr>
        <p:spPr>
          <a:xfrm>
            <a:off x="9480376" y="2761553"/>
            <a:ext cx="1008112" cy="245348"/>
          </a:xfrm>
          <a:prstGeom prst="flowChartTerminator">
            <a:avLst/>
          </a:prstGeom>
          <a:solidFill>
            <a:schemeClr val="bg1">
              <a:lumMod val="85000"/>
            </a:schemeClr>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tx1"/>
                </a:solidFill>
              </a:rPr>
              <a:t>END</a:t>
            </a:r>
            <a:endParaRPr lang="ko-KR" altLang="en-US" sz="800">
              <a:solidFill>
                <a:schemeClr val="tx1"/>
              </a:solidFill>
            </a:endParaRPr>
          </a:p>
        </p:txBody>
      </p:sp>
      <p:sp>
        <p:nvSpPr>
          <p:cNvPr id="42" name="순서도: 처리 41"/>
          <p:cNvSpPr/>
          <p:nvPr/>
        </p:nvSpPr>
        <p:spPr>
          <a:xfrm>
            <a:off x="5118779" y="2761553"/>
            <a:ext cx="1008112" cy="24534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tx1"/>
                </a:solidFill>
              </a:rPr>
              <a:t>Process</a:t>
            </a:r>
            <a:endParaRPr lang="ko-KR" altLang="en-US" sz="800">
              <a:solidFill>
                <a:schemeClr val="tx1"/>
              </a:solidFill>
            </a:endParaRPr>
          </a:p>
        </p:txBody>
      </p:sp>
      <p:sp>
        <p:nvSpPr>
          <p:cNvPr id="44" name="순서도: 처리 43"/>
          <p:cNvSpPr/>
          <p:nvPr/>
        </p:nvSpPr>
        <p:spPr>
          <a:xfrm>
            <a:off x="5118779" y="3626981"/>
            <a:ext cx="1008112" cy="24534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tx1"/>
                </a:solidFill>
              </a:rPr>
              <a:t>Process</a:t>
            </a:r>
            <a:endParaRPr lang="ko-KR" altLang="en-US" sz="800">
              <a:solidFill>
                <a:schemeClr val="tx1"/>
              </a:solidFill>
            </a:endParaRPr>
          </a:p>
        </p:txBody>
      </p:sp>
      <p:sp>
        <p:nvSpPr>
          <p:cNvPr id="45" name="순서도: 처리 44"/>
          <p:cNvSpPr/>
          <p:nvPr/>
        </p:nvSpPr>
        <p:spPr>
          <a:xfrm>
            <a:off x="5118779" y="4057697"/>
            <a:ext cx="1008112" cy="24534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tx1"/>
                </a:solidFill>
              </a:rPr>
              <a:t>Process</a:t>
            </a:r>
            <a:endParaRPr lang="ko-KR" altLang="en-US" sz="800">
              <a:solidFill>
                <a:schemeClr val="tx1"/>
              </a:solidFill>
            </a:endParaRPr>
          </a:p>
        </p:txBody>
      </p:sp>
      <p:sp>
        <p:nvSpPr>
          <p:cNvPr id="46" name="순서도: 처리 45"/>
          <p:cNvSpPr/>
          <p:nvPr/>
        </p:nvSpPr>
        <p:spPr>
          <a:xfrm>
            <a:off x="5118779" y="4489745"/>
            <a:ext cx="1008112" cy="24534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tx1"/>
                </a:solidFill>
              </a:rPr>
              <a:t>Process</a:t>
            </a:r>
            <a:endParaRPr lang="ko-KR" altLang="en-US" sz="800">
              <a:solidFill>
                <a:schemeClr val="tx1"/>
              </a:solidFill>
            </a:endParaRPr>
          </a:p>
        </p:txBody>
      </p:sp>
      <p:cxnSp>
        <p:nvCxnSpPr>
          <p:cNvPr id="47" name="직선 화살표 연결선 46"/>
          <p:cNvCxnSpPr>
            <a:stCxn id="36" idx="2"/>
            <a:endCxn id="42" idx="0"/>
          </p:cNvCxnSpPr>
          <p:nvPr/>
        </p:nvCxnSpPr>
        <p:spPr>
          <a:xfrm>
            <a:off x="5622835" y="2574853"/>
            <a:ext cx="0" cy="18670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50" name="직선 화살표 연결선 49"/>
          <p:cNvCxnSpPr>
            <a:stCxn id="42" idx="2"/>
            <a:endCxn id="53" idx="0"/>
          </p:cNvCxnSpPr>
          <p:nvPr/>
        </p:nvCxnSpPr>
        <p:spPr>
          <a:xfrm>
            <a:off x="5622835" y="3006901"/>
            <a:ext cx="0" cy="192124"/>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53" name="순서도: 판단 52"/>
          <p:cNvSpPr/>
          <p:nvPr/>
        </p:nvSpPr>
        <p:spPr>
          <a:xfrm>
            <a:off x="5118779" y="3199025"/>
            <a:ext cx="1008112" cy="245348"/>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tx1"/>
                </a:solidFill>
              </a:rPr>
              <a:t>logic</a:t>
            </a:r>
            <a:endParaRPr lang="ko-KR" altLang="en-US" sz="800">
              <a:solidFill>
                <a:schemeClr val="tx1"/>
              </a:solidFill>
            </a:endParaRPr>
          </a:p>
        </p:txBody>
      </p:sp>
      <p:cxnSp>
        <p:nvCxnSpPr>
          <p:cNvPr id="55" name="직선 화살표 연결선 54"/>
          <p:cNvCxnSpPr>
            <a:stCxn id="53" idx="2"/>
            <a:endCxn id="44" idx="0"/>
          </p:cNvCxnSpPr>
          <p:nvPr/>
        </p:nvCxnSpPr>
        <p:spPr>
          <a:xfrm>
            <a:off x="5622835" y="3444373"/>
            <a:ext cx="0" cy="182608"/>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58" name="직선 화살표 연결선 57"/>
          <p:cNvCxnSpPr>
            <a:stCxn id="44" idx="2"/>
            <a:endCxn id="45" idx="0"/>
          </p:cNvCxnSpPr>
          <p:nvPr/>
        </p:nvCxnSpPr>
        <p:spPr>
          <a:xfrm>
            <a:off x="5622835" y="3872329"/>
            <a:ext cx="0" cy="185368"/>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61" name="직선 화살표 연결선 60"/>
          <p:cNvCxnSpPr>
            <a:stCxn id="45" idx="2"/>
            <a:endCxn id="46" idx="0"/>
          </p:cNvCxnSpPr>
          <p:nvPr/>
        </p:nvCxnSpPr>
        <p:spPr>
          <a:xfrm>
            <a:off x="5622835" y="4303045"/>
            <a:ext cx="0" cy="18670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64" name="순서도: 처리 63"/>
          <p:cNvSpPr/>
          <p:nvPr/>
        </p:nvSpPr>
        <p:spPr>
          <a:xfrm>
            <a:off x="5118779" y="4921793"/>
            <a:ext cx="1008112" cy="24534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tx1"/>
                </a:solidFill>
              </a:rPr>
              <a:t>Process</a:t>
            </a:r>
            <a:endParaRPr lang="ko-KR" altLang="en-US" sz="800">
              <a:solidFill>
                <a:schemeClr val="tx1"/>
              </a:solidFill>
            </a:endParaRPr>
          </a:p>
        </p:txBody>
      </p:sp>
      <p:cxnSp>
        <p:nvCxnSpPr>
          <p:cNvPr id="65" name="직선 화살표 연결선 64"/>
          <p:cNvCxnSpPr>
            <a:stCxn id="46" idx="2"/>
            <a:endCxn id="64" idx="0"/>
          </p:cNvCxnSpPr>
          <p:nvPr/>
        </p:nvCxnSpPr>
        <p:spPr>
          <a:xfrm>
            <a:off x="5622835" y="4735093"/>
            <a:ext cx="0" cy="18670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68" name="순서도: 처리 67"/>
          <p:cNvSpPr/>
          <p:nvPr/>
        </p:nvSpPr>
        <p:spPr>
          <a:xfrm>
            <a:off x="7311026" y="2329505"/>
            <a:ext cx="1008112" cy="24534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tx1"/>
                </a:solidFill>
              </a:rPr>
              <a:t>Process</a:t>
            </a:r>
            <a:endParaRPr lang="ko-KR" altLang="en-US" sz="800">
              <a:solidFill>
                <a:schemeClr val="tx1"/>
              </a:solidFill>
            </a:endParaRPr>
          </a:p>
        </p:txBody>
      </p:sp>
      <p:sp>
        <p:nvSpPr>
          <p:cNvPr id="76" name="직사각형 75"/>
          <p:cNvSpPr/>
          <p:nvPr/>
        </p:nvSpPr>
        <p:spPr>
          <a:xfrm>
            <a:off x="3147812" y="5113660"/>
            <a:ext cx="567784" cy="215444"/>
          </a:xfrm>
          <a:prstGeom prst="rect">
            <a:avLst/>
          </a:prstGeom>
        </p:spPr>
        <p:txBody>
          <a:bodyPr wrap="none">
            <a:spAutoFit/>
          </a:bodyPr>
          <a:lstStyle/>
          <a:p>
            <a:pPr lvl="0">
              <a:defRPr/>
            </a:pPr>
            <a:r>
              <a:rPr lang="en-US" altLang="ko-KR" sz="800"/>
              <a:t>Connect</a:t>
            </a:r>
            <a:endParaRPr lang="ko-KR" altLang="en-US" sz="800"/>
          </a:p>
        </p:txBody>
      </p:sp>
      <p:sp>
        <p:nvSpPr>
          <p:cNvPr id="77" name="직사각형 76"/>
          <p:cNvSpPr/>
          <p:nvPr/>
        </p:nvSpPr>
        <p:spPr>
          <a:xfrm>
            <a:off x="3111012" y="4274551"/>
            <a:ext cx="351378" cy="215444"/>
          </a:xfrm>
          <a:prstGeom prst="rect">
            <a:avLst/>
          </a:prstGeom>
        </p:spPr>
        <p:txBody>
          <a:bodyPr wrap="none">
            <a:spAutoFit/>
          </a:bodyPr>
          <a:lstStyle/>
          <a:p>
            <a:pPr lvl="0">
              <a:defRPr/>
            </a:pPr>
            <a:r>
              <a:rPr lang="en-US" altLang="ko-KR" sz="800"/>
              <a:t>YES</a:t>
            </a:r>
            <a:endParaRPr lang="ko-KR" altLang="en-US" sz="800"/>
          </a:p>
        </p:txBody>
      </p:sp>
      <p:sp>
        <p:nvSpPr>
          <p:cNvPr id="78" name="직사각형 77"/>
          <p:cNvSpPr/>
          <p:nvPr/>
        </p:nvSpPr>
        <p:spPr>
          <a:xfrm>
            <a:off x="3871461" y="3975267"/>
            <a:ext cx="343364" cy="215444"/>
          </a:xfrm>
          <a:prstGeom prst="rect">
            <a:avLst/>
          </a:prstGeom>
        </p:spPr>
        <p:txBody>
          <a:bodyPr wrap="none">
            <a:spAutoFit/>
          </a:bodyPr>
          <a:lstStyle/>
          <a:p>
            <a:pPr lvl="0">
              <a:defRPr/>
            </a:pPr>
            <a:r>
              <a:rPr lang="en-US" altLang="ko-KR" sz="800"/>
              <a:t>NO</a:t>
            </a:r>
            <a:endParaRPr lang="ko-KR" altLang="en-US" sz="800"/>
          </a:p>
        </p:txBody>
      </p:sp>
      <p:sp>
        <p:nvSpPr>
          <p:cNvPr id="80" name="순서도: 처리 79"/>
          <p:cNvSpPr/>
          <p:nvPr/>
        </p:nvSpPr>
        <p:spPr>
          <a:xfrm>
            <a:off x="7309910" y="2761553"/>
            <a:ext cx="1008112" cy="24534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tx1"/>
                </a:solidFill>
              </a:rPr>
              <a:t>Process</a:t>
            </a:r>
            <a:endParaRPr lang="ko-KR" altLang="en-US" sz="800">
              <a:solidFill>
                <a:schemeClr val="tx1"/>
              </a:solidFill>
            </a:endParaRPr>
          </a:p>
        </p:txBody>
      </p:sp>
      <p:cxnSp>
        <p:nvCxnSpPr>
          <p:cNvPr id="81" name="연결선: 꺾임 80"/>
          <p:cNvCxnSpPr>
            <a:stCxn id="53" idx="3"/>
            <a:endCxn id="36" idx="3"/>
          </p:cNvCxnSpPr>
          <p:nvPr/>
        </p:nvCxnSpPr>
        <p:spPr>
          <a:xfrm flipV="1">
            <a:off x="6126891" y="2452179"/>
            <a:ext cx="12700" cy="869520"/>
          </a:xfrm>
          <a:prstGeom prst="bentConnector3">
            <a:avLst>
              <a:gd name="adj1" fmla="val 1800000"/>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85" name="직사각형 84"/>
          <p:cNvSpPr/>
          <p:nvPr/>
        </p:nvSpPr>
        <p:spPr>
          <a:xfrm>
            <a:off x="5310414" y="3414213"/>
            <a:ext cx="351378" cy="215444"/>
          </a:xfrm>
          <a:prstGeom prst="rect">
            <a:avLst/>
          </a:prstGeom>
        </p:spPr>
        <p:txBody>
          <a:bodyPr wrap="none">
            <a:spAutoFit/>
          </a:bodyPr>
          <a:lstStyle/>
          <a:p>
            <a:pPr lvl="0">
              <a:defRPr/>
            </a:pPr>
            <a:r>
              <a:rPr lang="en-US" altLang="ko-KR" sz="800"/>
              <a:t>YES</a:t>
            </a:r>
            <a:endParaRPr lang="ko-KR" altLang="en-US" sz="800"/>
          </a:p>
        </p:txBody>
      </p:sp>
      <p:sp>
        <p:nvSpPr>
          <p:cNvPr id="86" name="직사각형 85"/>
          <p:cNvSpPr/>
          <p:nvPr/>
        </p:nvSpPr>
        <p:spPr>
          <a:xfrm>
            <a:off x="6062061" y="3107309"/>
            <a:ext cx="343364" cy="215444"/>
          </a:xfrm>
          <a:prstGeom prst="rect">
            <a:avLst/>
          </a:prstGeom>
        </p:spPr>
        <p:txBody>
          <a:bodyPr wrap="none">
            <a:spAutoFit/>
          </a:bodyPr>
          <a:lstStyle/>
          <a:p>
            <a:pPr lvl="0">
              <a:defRPr/>
            </a:pPr>
            <a:r>
              <a:rPr lang="en-US" altLang="ko-KR" sz="800"/>
              <a:t>NO</a:t>
            </a:r>
            <a:endParaRPr lang="ko-KR" altLang="en-US" sz="800"/>
          </a:p>
        </p:txBody>
      </p:sp>
      <p:sp>
        <p:nvSpPr>
          <p:cNvPr id="90" name="순서도: 처리 89"/>
          <p:cNvSpPr/>
          <p:nvPr/>
        </p:nvSpPr>
        <p:spPr>
          <a:xfrm>
            <a:off x="7309910" y="3625649"/>
            <a:ext cx="1008112" cy="24534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tx1"/>
                </a:solidFill>
              </a:rPr>
              <a:t>Process</a:t>
            </a:r>
            <a:endParaRPr lang="ko-KR" altLang="en-US" sz="800">
              <a:solidFill>
                <a:schemeClr val="tx1"/>
              </a:solidFill>
            </a:endParaRPr>
          </a:p>
        </p:txBody>
      </p:sp>
      <p:sp>
        <p:nvSpPr>
          <p:cNvPr id="91" name="순서도: 처리 90"/>
          <p:cNvSpPr/>
          <p:nvPr/>
        </p:nvSpPr>
        <p:spPr>
          <a:xfrm>
            <a:off x="7309910" y="4057697"/>
            <a:ext cx="1008112" cy="24534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tx1"/>
                </a:solidFill>
              </a:rPr>
              <a:t>Process</a:t>
            </a:r>
            <a:endParaRPr lang="ko-KR" altLang="en-US" sz="800">
              <a:solidFill>
                <a:schemeClr val="tx1"/>
              </a:solidFill>
            </a:endParaRPr>
          </a:p>
        </p:txBody>
      </p:sp>
      <p:sp>
        <p:nvSpPr>
          <p:cNvPr id="92" name="순서도: 처리 91"/>
          <p:cNvSpPr/>
          <p:nvPr/>
        </p:nvSpPr>
        <p:spPr>
          <a:xfrm>
            <a:off x="7309910" y="4919325"/>
            <a:ext cx="1008112" cy="24534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tx1"/>
                </a:solidFill>
              </a:rPr>
              <a:t>Process</a:t>
            </a:r>
            <a:endParaRPr lang="ko-KR" altLang="en-US" sz="800">
              <a:solidFill>
                <a:schemeClr val="tx1"/>
              </a:solidFill>
            </a:endParaRPr>
          </a:p>
        </p:txBody>
      </p:sp>
      <p:sp>
        <p:nvSpPr>
          <p:cNvPr id="102" name="순서도: 연결자 101"/>
          <p:cNvSpPr/>
          <p:nvPr/>
        </p:nvSpPr>
        <p:spPr>
          <a:xfrm flipV="1">
            <a:off x="6660783" y="4936973"/>
            <a:ext cx="220681" cy="213440"/>
          </a:xfrm>
          <a:prstGeom prst="flowChartConnector">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sz="800">
              <a:solidFill>
                <a:schemeClr val="tx1"/>
              </a:solidFill>
            </a:endParaRPr>
          </a:p>
        </p:txBody>
      </p:sp>
      <p:cxnSp>
        <p:nvCxnSpPr>
          <p:cNvPr id="108" name="직선 화살표 연결선 107"/>
          <p:cNvCxnSpPr>
            <a:stCxn id="64" idx="3"/>
            <a:endCxn id="102" idx="2"/>
          </p:cNvCxnSpPr>
          <p:nvPr/>
        </p:nvCxnSpPr>
        <p:spPr>
          <a:xfrm flipV="1">
            <a:off x="6126891" y="5043693"/>
            <a:ext cx="533892" cy="774"/>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11" name="연결선: 꺾임 110"/>
          <p:cNvCxnSpPr>
            <a:stCxn id="102" idx="6"/>
            <a:endCxn id="68" idx="1"/>
          </p:cNvCxnSpPr>
          <p:nvPr/>
        </p:nvCxnSpPr>
        <p:spPr>
          <a:xfrm flipV="1">
            <a:off x="6881464" y="2452179"/>
            <a:ext cx="429562" cy="2591514"/>
          </a:xfrm>
          <a:prstGeom prst="bentConnector3">
            <a:avLst>
              <a:gd name="adj1" fmla="val 50000"/>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14" name="직선 화살표 연결선 113"/>
          <p:cNvCxnSpPr>
            <a:stCxn id="68" idx="2"/>
            <a:endCxn id="80" idx="0"/>
          </p:cNvCxnSpPr>
          <p:nvPr/>
        </p:nvCxnSpPr>
        <p:spPr>
          <a:xfrm flipH="1">
            <a:off x="7813966" y="2574853"/>
            <a:ext cx="1116" cy="18670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15" name="직선 화살표 연결선 114"/>
          <p:cNvCxnSpPr>
            <a:stCxn id="90" idx="2"/>
            <a:endCxn id="91" idx="0"/>
          </p:cNvCxnSpPr>
          <p:nvPr/>
        </p:nvCxnSpPr>
        <p:spPr>
          <a:xfrm>
            <a:off x="7813966" y="3870997"/>
            <a:ext cx="0" cy="18670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16" name="직선 화살표 연결선 115"/>
          <p:cNvCxnSpPr>
            <a:stCxn id="91" idx="2"/>
            <a:endCxn id="92" idx="0"/>
          </p:cNvCxnSpPr>
          <p:nvPr/>
        </p:nvCxnSpPr>
        <p:spPr>
          <a:xfrm>
            <a:off x="7813966" y="4303045"/>
            <a:ext cx="0" cy="61628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22" name="직선 화살표 연결선 121"/>
          <p:cNvCxnSpPr>
            <a:stCxn id="80" idx="2"/>
            <a:endCxn id="90" idx="0"/>
          </p:cNvCxnSpPr>
          <p:nvPr/>
        </p:nvCxnSpPr>
        <p:spPr>
          <a:xfrm>
            <a:off x="7813966" y="3006901"/>
            <a:ext cx="0" cy="618748"/>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29" name="순서도: 처리 128"/>
          <p:cNvSpPr/>
          <p:nvPr/>
        </p:nvSpPr>
        <p:spPr>
          <a:xfrm>
            <a:off x="9480376" y="2329505"/>
            <a:ext cx="1008112" cy="24534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tx1"/>
                </a:solidFill>
              </a:rPr>
              <a:t>Process</a:t>
            </a:r>
            <a:endParaRPr lang="ko-KR" altLang="en-US" sz="800">
              <a:solidFill>
                <a:schemeClr val="tx1"/>
              </a:solidFill>
            </a:endParaRPr>
          </a:p>
        </p:txBody>
      </p:sp>
      <p:cxnSp>
        <p:nvCxnSpPr>
          <p:cNvPr id="131" name="연결선: 꺾임 130"/>
          <p:cNvCxnSpPr>
            <a:stCxn id="92" idx="3"/>
            <a:endCxn id="129" idx="1"/>
          </p:cNvCxnSpPr>
          <p:nvPr/>
        </p:nvCxnSpPr>
        <p:spPr>
          <a:xfrm flipV="1">
            <a:off x="8318022" y="2452179"/>
            <a:ext cx="1162354" cy="2589820"/>
          </a:xfrm>
          <a:prstGeom prst="bentConnector3">
            <a:avLst>
              <a:gd name="adj1" fmla="val 80156"/>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35" name="직선 화살표 연결선 134"/>
          <p:cNvCxnSpPr>
            <a:stCxn id="129" idx="2"/>
            <a:endCxn id="41" idx="0"/>
          </p:cNvCxnSpPr>
          <p:nvPr/>
        </p:nvCxnSpPr>
        <p:spPr>
          <a:xfrm>
            <a:off x="9984432" y="2574853"/>
            <a:ext cx="0" cy="18670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38" name="직사각형 137"/>
          <p:cNvSpPr/>
          <p:nvPr/>
        </p:nvSpPr>
        <p:spPr>
          <a:xfrm>
            <a:off x="6484982" y="5113660"/>
            <a:ext cx="567784" cy="215444"/>
          </a:xfrm>
          <a:prstGeom prst="rect">
            <a:avLst/>
          </a:prstGeom>
        </p:spPr>
        <p:txBody>
          <a:bodyPr wrap="none">
            <a:spAutoFit/>
          </a:bodyPr>
          <a:lstStyle/>
          <a:p>
            <a:pPr lvl="0">
              <a:defRPr/>
            </a:pPr>
            <a:r>
              <a:rPr lang="en-US" altLang="ko-KR" sz="800"/>
              <a:t>Connect</a:t>
            </a:r>
            <a:endParaRPr lang="ko-KR" altLang="en-US" sz="800"/>
          </a:p>
        </p:txBody>
      </p:sp>
      <p:sp>
        <p:nvSpPr>
          <p:cNvPr id="139" name="TextBox 138"/>
          <p:cNvSpPr txBox="1"/>
          <p:nvPr/>
        </p:nvSpPr>
        <p:spPr>
          <a:xfrm>
            <a:off x="11780252" y="106980"/>
            <a:ext cx="248786" cy="230832"/>
          </a:xfrm>
          <a:prstGeom prst="rect">
            <a:avLst/>
          </a:prstGeom>
          <a:noFill/>
        </p:spPr>
        <p:txBody>
          <a:bodyPr wrap="none">
            <a:spAutoFit/>
          </a:bodyPr>
          <a:lstStyle/>
          <a:p>
            <a:pPr lvl="0">
              <a:defRPr/>
            </a:pPr>
            <a:fld id="{944918D1-1C8F-48E6-92D4-4089F97E8793}" type="slidenum">
              <a:rPr lang="en-US" altLang="en-US" sz="900"/>
              <a:pPr lvl="0">
                <a:defRPr/>
              </a:pPr>
              <a:t>15</a:t>
            </a:fld>
            <a:endParaRPr lang="en-US" altLang="en-US" sz="900"/>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pPr lvl="0">
              <a:defRPr/>
            </a:pPr>
            <a:r>
              <a:rPr lang="en-US" altLang="ko-KR"/>
              <a:t>User flow</a:t>
            </a:r>
            <a:r>
              <a:rPr lang="ko-KR" altLang="en-US"/>
              <a:t> </a:t>
            </a:r>
            <a:r>
              <a:rPr lang="en-US" altLang="ko-KR"/>
              <a:t>:</a:t>
            </a:r>
            <a:r>
              <a:rPr lang="ko-KR" altLang="en-US"/>
              <a:t> 내가 쓴 글</a:t>
            </a:r>
            <a:r>
              <a:rPr lang="en-US" altLang="ko-KR"/>
              <a:t>/</a:t>
            </a:r>
            <a:r>
              <a:rPr lang="ko-KR" altLang="en-US"/>
              <a:t>댓글</a:t>
            </a:r>
          </a:p>
        </p:txBody>
      </p:sp>
      <p:graphicFrame>
        <p:nvGraphicFramePr>
          <p:cNvPr id="3" name="표 2"/>
          <p:cNvGraphicFramePr>
            <a:graphicFrameLocks noGrp="1"/>
          </p:cNvGraphicFramePr>
          <p:nvPr/>
        </p:nvGraphicFramePr>
        <p:xfrm>
          <a:off x="1197870" y="1700808"/>
          <a:ext cx="9796259" cy="3960440"/>
        </p:xfrm>
        <a:graphic>
          <a:graphicData uri="http://schemas.openxmlformats.org/drawingml/2006/table">
            <a:tbl>
              <a:tblPr>
                <a:tableStyleId>{5C22544A-7EE6-4342-B048-85BDC9FD1C3A}</a:tableStyleId>
              </a:tblPr>
              <a:tblGrid>
                <a:gridCol w="1180639">
                  <a:extLst>
                    <a:ext uri="{9D8B030D-6E8A-4147-A177-3AD203B41FA5}">
                      <a16:colId xmlns:a16="http://schemas.microsoft.com/office/drawing/2014/main" val="20000"/>
                    </a:ext>
                  </a:extLst>
                </a:gridCol>
                <a:gridCol w="2130236">
                  <a:extLst>
                    <a:ext uri="{9D8B030D-6E8A-4147-A177-3AD203B41FA5}">
                      <a16:colId xmlns:a16="http://schemas.microsoft.com/office/drawing/2014/main" val="20001"/>
                    </a:ext>
                  </a:extLst>
                </a:gridCol>
                <a:gridCol w="2257591">
                  <a:extLst>
                    <a:ext uri="{9D8B030D-6E8A-4147-A177-3AD203B41FA5}">
                      <a16:colId xmlns:a16="http://schemas.microsoft.com/office/drawing/2014/main" val="20002"/>
                    </a:ext>
                  </a:extLst>
                </a:gridCol>
                <a:gridCol w="2192190">
                  <a:extLst>
                    <a:ext uri="{9D8B030D-6E8A-4147-A177-3AD203B41FA5}">
                      <a16:colId xmlns:a16="http://schemas.microsoft.com/office/drawing/2014/main" val="20003"/>
                    </a:ext>
                  </a:extLst>
                </a:gridCol>
                <a:gridCol w="2035603">
                  <a:extLst>
                    <a:ext uri="{9D8B030D-6E8A-4147-A177-3AD203B41FA5}">
                      <a16:colId xmlns:a16="http://schemas.microsoft.com/office/drawing/2014/main" val="20004"/>
                    </a:ext>
                  </a:extLst>
                </a:gridCol>
              </a:tblGrid>
              <a:tr h="342763">
                <a:tc rowSpan="2">
                  <a:txBody>
                    <a:bodyPr/>
                    <a:lstStyle/>
                    <a:p>
                      <a:pPr algn="ctr" latinLnBrk="1">
                        <a:defRPr/>
                      </a:pPr>
                      <a:r>
                        <a:rPr lang="en-US" altLang="ko-KR" sz="1000" b="1">
                          <a:solidFill>
                            <a:schemeClr val="tx1"/>
                          </a:solidFill>
                        </a:rPr>
                        <a:t>Login</a:t>
                      </a:r>
                    </a:p>
                    <a:p>
                      <a:pPr algn="ctr" latinLnBrk="1">
                        <a:defRPr/>
                      </a:pPr>
                      <a:r>
                        <a:rPr lang="en-US" altLang="ko-KR" sz="1000" b="1">
                          <a:solidFill>
                            <a:schemeClr val="tx1"/>
                          </a:solidFill>
                        </a:rPr>
                        <a:t>User flow</a:t>
                      </a:r>
                      <a:endParaRPr lang="ko-KR" altLang="en-US" sz="1000" b="1">
                        <a:solidFill>
                          <a:schemeClr val="tx1"/>
                        </a:solidFill>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algn="l" latinLnBrk="1">
                        <a:defRPr/>
                      </a:pPr>
                      <a:r>
                        <a:rPr lang="en-US" altLang="ko-KR" sz="1000" b="1">
                          <a:solidFill>
                            <a:schemeClr val="tx1"/>
                          </a:solidFill>
                        </a:rPr>
                        <a:t>1 STEP. </a:t>
                      </a:r>
                      <a:r>
                        <a:rPr lang="en-US" altLang="ko-KR" sz="1000" b="0">
                          <a:solidFill>
                            <a:schemeClr val="tx1"/>
                          </a:solidFill>
                        </a:rPr>
                        <a:t>Process name.</a:t>
                      </a:r>
                      <a:endParaRPr lang="ko-KR" altLang="en-US" sz="1000" b="0">
                        <a:solidFill>
                          <a:schemeClr val="tx1"/>
                        </a:solidFill>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bg1">
                          <a:lumMod val="7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bg1">
                          <a:lumMod val="75000"/>
                        </a:schemeClr>
                      </a:solidFill>
                      <a:prstDash val="solid"/>
                      <a:round/>
                      <a:headEnd w="med" len="med"/>
                      <a:tailEnd w="med" len="med"/>
                    </a:lnB>
                    <a:solidFill>
                      <a:schemeClr val="bg1">
                        <a:lumMod val="85000"/>
                      </a:schemeClr>
                    </a:solidFill>
                  </a:tcPr>
                </a:tc>
                <a:tc>
                  <a:txBody>
                    <a:bodyPr/>
                    <a:lstStyle/>
                    <a:p>
                      <a:pPr algn="l" latinLnBrk="1">
                        <a:defRPr/>
                      </a:pPr>
                      <a:r>
                        <a:rPr lang="en-US" altLang="ko-KR" sz="1000" b="1">
                          <a:solidFill>
                            <a:schemeClr val="tx1"/>
                          </a:solidFill>
                        </a:rPr>
                        <a:t>2 STEP. </a:t>
                      </a:r>
                      <a:r>
                        <a:rPr lang="en-US" altLang="ko-KR" sz="1000" b="0">
                          <a:solidFill>
                            <a:schemeClr val="tx1"/>
                          </a:solidFill>
                        </a:rPr>
                        <a:t>Process name.</a:t>
                      </a:r>
                      <a:endParaRPr lang="ko-KR" altLang="en-US" sz="1000" b="0">
                        <a:solidFill>
                          <a:schemeClr val="tx1"/>
                        </a:solidFill>
                      </a:endParaRPr>
                    </a:p>
                  </a:txBody>
                  <a:tcPr anchor="ctr">
                    <a:lnL w="3175" cap="flat" cmpd="sng" algn="ctr">
                      <a:solidFill>
                        <a:schemeClr val="bg1">
                          <a:lumMod val="75000"/>
                        </a:schemeClr>
                      </a:solidFill>
                      <a:prstDash val="solid"/>
                      <a:round/>
                      <a:headEnd w="med" len="med"/>
                      <a:tailEnd w="med" len="med"/>
                    </a:lnL>
                    <a:lnR w="3175" cap="flat" cmpd="sng" algn="ctr">
                      <a:solidFill>
                        <a:schemeClr val="bg1">
                          <a:lumMod val="7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bg1">
                          <a:lumMod val="75000"/>
                        </a:schemeClr>
                      </a:solidFill>
                      <a:prstDash val="solid"/>
                      <a:round/>
                      <a:headEnd w="med" len="med"/>
                      <a:tailEnd w="med" len="med"/>
                    </a:lnB>
                    <a:solidFill>
                      <a:schemeClr val="bg1">
                        <a:lumMod val="85000"/>
                      </a:schemeClr>
                    </a:solidFill>
                  </a:tcPr>
                </a:tc>
                <a:tc>
                  <a:txBody>
                    <a:bodyPr/>
                    <a:lstStyle/>
                    <a:p>
                      <a:pPr marL="0" marR="0" indent="0" algn="l" defTabSz="914400" rtl="0" eaLnBrk="1" latinLnBrk="1" hangingPunct="1">
                        <a:lnSpc>
                          <a:spcPct val="100000"/>
                        </a:lnSpc>
                        <a:spcBef>
                          <a:spcPts val="0"/>
                        </a:spcBef>
                        <a:spcAft>
                          <a:spcPts val="0"/>
                        </a:spcAft>
                        <a:buClrTx/>
                        <a:buFontTx/>
                        <a:buNone/>
                        <a:defRPr/>
                      </a:pPr>
                      <a:r>
                        <a:rPr lang="en-US" altLang="ko-KR" sz="1000" b="1">
                          <a:solidFill>
                            <a:schemeClr val="tx1"/>
                          </a:solidFill>
                        </a:rPr>
                        <a:t>3 STEP. </a:t>
                      </a:r>
                      <a:r>
                        <a:rPr lang="en-US" altLang="ko-KR" sz="1000" b="0">
                          <a:solidFill>
                            <a:schemeClr val="tx1"/>
                          </a:solidFill>
                        </a:rPr>
                        <a:t>Process name.</a:t>
                      </a:r>
                      <a:endParaRPr lang="ko-KR" altLang="en-US" sz="1000" b="0">
                        <a:solidFill>
                          <a:schemeClr val="tx1"/>
                        </a:solidFill>
                      </a:endParaRPr>
                    </a:p>
                  </a:txBody>
                  <a:tcPr anchor="ctr">
                    <a:lnL w="3175" cap="flat" cmpd="sng" algn="ctr">
                      <a:solidFill>
                        <a:schemeClr val="bg1">
                          <a:lumMod val="75000"/>
                        </a:schemeClr>
                      </a:solidFill>
                      <a:prstDash val="solid"/>
                      <a:round/>
                      <a:headEnd w="med" len="med"/>
                      <a:tailEnd w="med" len="med"/>
                    </a:lnL>
                    <a:lnR w="3175" cap="flat" cmpd="sng" algn="ctr">
                      <a:solidFill>
                        <a:schemeClr val="bg1">
                          <a:lumMod val="7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bg1">
                          <a:lumMod val="75000"/>
                        </a:schemeClr>
                      </a:solidFill>
                      <a:prstDash val="solid"/>
                      <a:round/>
                      <a:headEnd w="med" len="med"/>
                      <a:tailEnd w="med" len="med"/>
                    </a:lnB>
                    <a:solidFill>
                      <a:schemeClr val="bg1">
                        <a:lumMod val="85000"/>
                      </a:schemeClr>
                    </a:solidFill>
                  </a:tcPr>
                </a:tc>
                <a:tc>
                  <a:txBody>
                    <a:bodyPr/>
                    <a:lstStyle/>
                    <a:p>
                      <a:pPr marL="0" marR="0" indent="0" algn="l" defTabSz="914400" rtl="0" eaLnBrk="1" latinLnBrk="1" hangingPunct="1">
                        <a:lnSpc>
                          <a:spcPct val="100000"/>
                        </a:lnSpc>
                        <a:spcBef>
                          <a:spcPts val="0"/>
                        </a:spcBef>
                        <a:spcAft>
                          <a:spcPts val="0"/>
                        </a:spcAft>
                        <a:buClrTx/>
                        <a:buFontTx/>
                        <a:buNone/>
                        <a:defRPr/>
                      </a:pPr>
                      <a:r>
                        <a:rPr lang="en-US" altLang="ko-KR" sz="1000" b="1">
                          <a:solidFill>
                            <a:schemeClr val="tx1"/>
                          </a:solidFill>
                        </a:rPr>
                        <a:t>4 STEP. </a:t>
                      </a:r>
                      <a:r>
                        <a:rPr lang="en-US" altLang="ko-KR" sz="1000" b="0">
                          <a:solidFill>
                            <a:schemeClr val="tx1"/>
                          </a:solidFill>
                        </a:rPr>
                        <a:t>Process name.</a:t>
                      </a:r>
                      <a:endParaRPr lang="ko-KR" altLang="en-US" sz="1000" b="0">
                        <a:solidFill>
                          <a:schemeClr val="tx1"/>
                        </a:solidFill>
                      </a:endParaRPr>
                    </a:p>
                  </a:txBody>
                  <a:tcPr anchor="ctr">
                    <a:lnL w="3175" cap="flat" cmpd="sng" algn="ctr">
                      <a:solidFill>
                        <a:schemeClr val="bg1">
                          <a:lumMod val="7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bg1">
                          <a:lumMod val="75000"/>
                        </a:schemeClr>
                      </a:solidFill>
                      <a:prstDash val="solid"/>
                      <a:round/>
                      <a:headEnd w="med" len="med"/>
                      <a:tailEnd w="med" len="med"/>
                    </a:lnB>
                    <a:solidFill>
                      <a:schemeClr val="bg1">
                        <a:lumMod val="85000"/>
                      </a:schemeClr>
                    </a:solidFill>
                  </a:tcPr>
                </a:tc>
                <a:extLst>
                  <a:ext uri="{0D108BD9-81ED-4DB2-BD59-A6C34878D82A}">
                    <a16:rowId xmlns:a16="http://schemas.microsoft.com/office/drawing/2014/main" val="10000"/>
                  </a:ext>
                </a:extLst>
              </a:tr>
              <a:tr h="3617677">
                <a:tc vMerge="1">
                  <a:txBody>
                    <a:bodyPr/>
                    <a:lstStyle/>
                    <a:p>
                      <a:pPr algn="ctr" latinLnBrk="1">
                        <a:defRPr/>
                      </a:pPr>
                      <a:endParaRPr lang="ko-KR" altLang="en-US" sz="90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algn="ctr" latinLnBrk="1">
                        <a:defRPr/>
                      </a:pPr>
                      <a:endParaRPr lang="ko-KR" altLang="en-US" sz="90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algn="ctr" latinLnBrk="1">
                        <a:defRPr/>
                      </a:pPr>
                      <a:endParaRPr lang="ko-KR" altLang="en-US" sz="90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algn="ctr" latinLnBrk="1">
                        <a:defRPr/>
                      </a:pPr>
                      <a:endParaRPr lang="ko-KR" altLang="en-US" sz="90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algn="ctr" latinLnBrk="1">
                        <a:defRPr/>
                      </a:pPr>
                      <a:endParaRPr lang="ko-KR" altLang="en-US" sz="900">
                        <a:solidFill>
                          <a:schemeClr val="tx1"/>
                        </a:solidFill>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extLst>
                  <a:ext uri="{0D108BD9-81ED-4DB2-BD59-A6C34878D82A}">
                    <a16:rowId xmlns:a16="http://schemas.microsoft.com/office/drawing/2014/main" val="10001"/>
                  </a:ext>
                </a:extLst>
              </a:tr>
            </a:tbl>
          </a:graphicData>
        </a:graphic>
      </p:graphicFrame>
      <p:sp>
        <p:nvSpPr>
          <p:cNvPr id="6" name="순서도: 수행의 시작/종료 5"/>
          <p:cNvSpPr/>
          <p:nvPr/>
        </p:nvSpPr>
        <p:spPr>
          <a:xfrm>
            <a:off x="2927648" y="2329505"/>
            <a:ext cx="1008112" cy="245348"/>
          </a:xfrm>
          <a:prstGeom prst="flowChartTerminator">
            <a:avLst/>
          </a:prstGeom>
          <a:solidFill>
            <a:schemeClr val="bg1">
              <a:lumMod val="85000"/>
            </a:schemeClr>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tx1"/>
                </a:solidFill>
              </a:rPr>
              <a:t>START</a:t>
            </a:r>
            <a:endParaRPr lang="ko-KR" altLang="en-US" sz="800">
              <a:solidFill>
                <a:schemeClr val="tx1"/>
              </a:solidFill>
            </a:endParaRPr>
          </a:p>
        </p:txBody>
      </p:sp>
      <p:sp>
        <p:nvSpPr>
          <p:cNvPr id="7" name="순서도: 처리 6"/>
          <p:cNvSpPr/>
          <p:nvPr/>
        </p:nvSpPr>
        <p:spPr>
          <a:xfrm>
            <a:off x="2927648" y="2761553"/>
            <a:ext cx="1008112" cy="24534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sz="800">
              <a:solidFill>
                <a:schemeClr val="tx1"/>
              </a:solidFill>
            </a:endParaRPr>
          </a:p>
        </p:txBody>
      </p:sp>
      <p:sp>
        <p:nvSpPr>
          <p:cNvPr id="8" name="순서도: 처리 7"/>
          <p:cNvSpPr/>
          <p:nvPr/>
        </p:nvSpPr>
        <p:spPr>
          <a:xfrm>
            <a:off x="2927648" y="3193601"/>
            <a:ext cx="1008112" cy="24534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tx1"/>
                </a:solidFill>
              </a:rPr>
              <a:t>Process</a:t>
            </a:r>
            <a:endParaRPr lang="ko-KR" altLang="en-US" sz="800">
              <a:solidFill>
                <a:schemeClr val="tx1"/>
              </a:solidFill>
            </a:endParaRPr>
          </a:p>
        </p:txBody>
      </p:sp>
      <p:sp>
        <p:nvSpPr>
          <p:cNvPr id="9" name="순서도: 처리 8"/>
          <p:cNvSpPr/>
          <p:nvPr/>
        </p:nvSpPr>
        <p:spPr>
          <a:xfrm>
            <a:off x="2927648" y="3625649"/>
            <a:ext cx="1008112" cy="24534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tx1"/>
                </a:solidFill>
              </a:rPr>
              <a:t>Process</a:t>
            </a:r>
            <a:endParaRPr lang="ko-KR" altLang="en-US" sz="800">
              <a:solidFill>
                <a:schemeClr val="tx1"/>
              </a:solidFill>
            </a:endParaRPr>
          </a:p>
        </p:txBody>
      </p:sp>
      <p:sp>
        <p:nvSpPr>
          <p:cNvPr id="10" name="순서도: 판단 9"/>
          <p:cNvSpPr/>
          <p:nvPr/>
        </p:nvSpPr>
        <p:spPr>
          <a:xfrm>
            <a:off x="2927648" y="4057697"/>
            <a:ext cx="1008112" cy="245348"/>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tx1"/>
                </a:solidFill>
              </a:rPr>
              <a:t>logic</a:t>
            </a:r>
            <a:endParaRPr lang="ko-KR" altLang="en-US" sz="800">
              <a:solidFill>
                <a:schemeClr val="tx1"/>
              </a:solidFill>
            </a:endParaRPr>
          </a:p>
        </p:txBody>
      </p:sp>
      <p:cxnSp>
        <p:nvCxnSpPr>
          <p:cNvPr id="15" name="직선 화살표 연결선 14"/>
          <p:cNvCxnSpPr>
            <a:stCxn id="6" idx="2"/>
            <a:endCxn id="7" idx="0"/>
          </p:cNvCxnSpPr>
          <p:nvPr/>
        </p:nvCxnSpPr>
        <p:spPr>
          <a:xfrm>
            <a:off x="3431704" y="2574853"/>
            <a:ext cx="0" cy="18670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6" name="직선 화살표 연결선 15"/>
          <p:cNvCxnSpPr>
            <a:stCxn id="7" idx="2"/>
            <a:endCxn id="8" idx="0"/>
          </p:cNvCxnSpPr>
          <p:nvPr/>
        </p:nvCxnSpPr>
        <p:spPr>
          <a:xfrm>
            <a:off x="3431704" y="3006901"/>
            <a:ext cx="0" cy="18670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9" name="직선 화살표 연결선 18"/>
          <p:cNvCxnSpPr>
            <a:endCxn id="9" idx="0"/>
          </p:cNvCxnSpPr>
          <p:nvPr/>
        </p:nvCxnSpPr>
        <p:spPr>
          <a:xfrm>
            <a:off x="3431704" y="3438949"/>
            <a:ext cx="0" cy="18670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22" name="직선 화살표 연결선 21"/>
          <p:cNvCxnSpPr>
            <a:stCxn id="9" idx="2"/>
            <a:endCxn id="10" idx="0"/>
          </p:cNvCxnSpPr>
          <p:nvPr/>
        </p:nvCxnSpPr>
        <p:spPr>
          <a:xfrm>
            <a:off x="3431704" y="3870997"/>
            <a:ext cx="0" cy="18670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25" name="순서도: 처리 24"/>
          <p:cNvSpPr/>
          <p:nvPr/>
        </p:nvSpPr>
        <p:spPr>
          <a:xfrm>
            <a:off x="2927648" y="4489745"/>
            <a:ext cx="1008112" cy="24534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ko-KR" altLang="en-US" sz="800">
                <a:solidFill>
                  <a:schemeClr val="tx1"/>
                </a:solidFill>
              </a:rPr>
              <a:t>회원가입</a:t>
            </a:r>
          </a:p>
        </p:txBody>
      </p:sp>
      <p:cxnSp>
        <p:nvCxnSpPr>
          <p:cNvPr id="26" name="직선 화살표 연결선 25"/>
          <p:cNvCxnSpPr>
            <a:stCxn id="10" idx="2"/>
            <a:endCxn id="25" idx="0"/>
          </p:cNvCxnSpPr>
          <p:nvPr/>
        </p:nvCxnSpPr>
        <p:spPr>
          <a:xfrm>
            <a:off x="3431704" y="4303045"/>
            <a:ext cx="0" cy="18670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30" name="연결선: 꺾임 29"/>
          <p:cNvCxnSpPr>
            <a:stCxn id="10" idx="3"/>
            <a:endCxn id="8" idx="3"/>
          </p:cNvCxnSpPr>
          <p:nvPr/>
        </p:nvCxnSpPr>
        <p:spPr>
          <a:xfrm flipV="1">
            <a:off x="3935760" y="3316275"/>
            <a:ext cx="12700" cy="864096"/>
          </a:xfrm>
          <a:prstGeom prst="bentConnector3">
            <a:avLst>
              <a:gd name="adj1" fmla="val 1800000"/>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32" name="순서도: 연결자 31"/>
          <p:cNvSpPr/>
          <p:nvPr/>
        </p:nvSpPr>
        <p:spPr>
          <a:xfrm flipV="1">
            <a:off x="3312488" y="4929163"/>
            <a:ext cx="238432" cy="230608"/>
          </a:xfrm>
          <a:prstGeom prst="flowChartConnector">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sz="800">
              <a:solidFill>
                <a:schemeClr val="tx1"/>
              </a:solidFill>
            </a:endParaRPr>
          </a:p>
        </p:txBody>
      </p:sp>
      <p:cxnSp>
        <p:nvCxnSpPr>
          <p:cNvPr id="33" name="직선 화살표 연결선 32"/>
          <p:cNvCxnSpPr>
            <a:stCxn id="25" idx="2"/>
            <a:endCxn id="32" idx="4"/>
          </p:cNvCxnSpPr>
          <p:nvPr/>
        </p:nvCxnSpPr>
        <p:spPr>
          <a:xfrm>
            <a:off x="3431704" y="4735093"/>
            <a:ext cx="0" cy="19407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36" name="순서도: 처리 35"/>
          <p:cNvSpPr/>
          <p:nvPr/>
        </p:nvSpPr>
        <p:spPr>
          <a:xfrm>
            <a:off x="5118779" y="2329505"/>
            <a:ext cx="1008112" cy="24534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tx1"/>
                </a:solidFill>
              </a:rPr>
              <a:t>Process</a:t>
            </a:r>
            <a:endParaRPr lang="ko-KR" altLang="en-US" sz="800">
              <a:solidFill>
                <a:schemeClr val="tx1"/>
              </a:solidFill>
            </a:endParaRPr>
          </a:p>
        </p:txBody>
      </p:sp>
      <p:cxnSp>
        <p:nvCxnSpPr>
          <p:cNvPr id="37" name="연결선: 꺾임 36"/>
          <p:cNvCxnSpPr>
            <a:stCxn id="32" idx="6"/>
            <a:endCxn id="36" idx="1"/>
          </p:cNvCxnSpPr>
          <p:nvPr/>
        </p:nvCxnSpPr>
        <p:spPr>
          <a:xfrm flipV="1">
            <a:off x="3550920" y="2452179"/>
            <a:ext cx="1567859" cy="2592288"/>
          </a:xfrm>
          <a:prstGeom prst="bentConnector3">
            <a:avLst>
              <a:gd name="adj1" fmla="val 73815"/>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41" name="순서도: 수행의 시작/종료 40"/>
          <p:cNvSpPr/>
          <p:nvPr/>
        </p:nvSpPr>
        <p:spPr>
          <a:xfrm>
            <a:off x="9480376" y="2761553"/>
            <a:ext cx="1008112" cy="245348"/>
          </a:xfrm>
          <a:prstGeom prst="flowChartTerminator">
            <a:avLst/>
          </a:prstGeom>
          <a:solidFill>
            <a:schemeClr val="bg1">
              <a:lumMod val="85000"/>
            </a:schemeClr>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tx1"/>
                </a:solidFill>
              </a:rPr>
              <a:t>END</a:t>
            </a:r>
            <a:endParaRPr lang="ko-KR" altLang="en-US" sz="800">
              <a:solidFill>
                <a:schemeClr val="tx1"/>
              </a:solidFill>
            </a:endParaRPr>
          </a:p>
        </p:txBody>
      </p:sp>
      <p:sp>
        <p:nvSpPr>
          <p:cNvPr id="42" name="순서도: 처리 41"/>
          <p:cNvSpPr/>
          <p:nvPr/>
        </p:nvSpPr>
        <p:spPr>
          <a:xfrm>
            <a:off x="5118779" y="2761553"/>
            <a:ext cx="1008112" cy="24534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tx1"/>
                </a:solidFill>
              </a:rPr>
              <a:t>Process</a:t>
            </a:r>
            <a:endParaRPr lang="ko-KR" altLang="en-US" sz="800">
              <a:solidFill>
                <a:schemeClr val="tx1"/>
              </a:solidFill>
            </a:endParaRPr>
          </a:p>
        </p:txBody>
      </p:sp>
      <p:sp>
        <p:nvSpPr>
          <p:cNvPr id="44" name="순서도: 처리 43"/>
          <p:cNvSpPr/>
          <p:nvPr/>
        </p:nvSpPr>
        <p:spPr>
          <a:xfrm>
            <a:off x="5118779" y="3626981"/>
            <a:ext cx="1008112" cy="24534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tx1"/>
                </a:solidFill>
              </a:rPr>
              <a:t>Process</a:t>
            </a:r>
            <a:endParaRPr lang="ko-KR" altLang="en-US" sz="800">
              <a:solidFill>
                <a:schemeClr val="tx1"/>
              </a:solidFill>
            </a:endParaRPr>
          </a:p>
        </p:txBody>
      </p:sp>
      <p:sp>
        <p:nvSpPr>
          <p:cNvPr id="45" name="순서도: 처리 44"/>
          <p:cNvSpPr/>
          <p:nvPr/>
        </p:nvSpPr>
        <p:spPr>
          <a:xfrm>
            <a:off x="5118779" y="4057697"/>
            <a:ext cx="1008112" cy="24534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tx1"/>
                </a:solidFill>
              </a:rPr>
              <a:t>Process</a:t>
            </a:r>
            <a:endParaRPr lang="ko-KR" altLang="en-US" sz="800">
              <a:solidFill>
                <a:schemeClr val="tx1"/>
              </a:solidFill>
            </a:endParaRPr>
          </a:p>
        </p:txBody>
      </p:sp>
      <p:sp>
        <p:nvSpPr>
          <p:cNvPr id="46" name="순서도: 처리 45"/>
          <p:cNvSpPr/>
          <p:nvPr/>
        </p:nvSpPr>
        <p:spPr>
          <a:xfrm>
            <a:off x="5118779" y="4489745"/>
            <a:ext cx="1008112" cy="24534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tx1"/>
                </a:solidFill>
              </a:rPr>
              <a:t>Process</a:t>
            </a:r>
            <a:endParaRPr lang="ko-KR" altLang="en-US" sz="800">
              <a:solidFill>
                <a:schemeClr val="tx1"/>
              </a:solidFill>
            </a:endParaRPr>
          </a:p>
        </p:txBody>
      </p:sp>
      <p:cxnSp>
        <p:nvCxnSpPr>
          <p:cNvPr id="47" name="직선 화살표 연결선 46"/>
          <p:cNvCxnSpPr>
            <a:stCxn id="36" idx="2"/>
            <a:endCxn id="42" idx="0"/>
          </p:cNvCxnSpPr>
          <p:nvPr/>
        </p:nvCxnSpPr>
        <p:spPr>
          <a:xfrm>
            <a:off x="5622835" y="2574853"/>
            <a:ext cx="0" cy="18670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50" name="직선 화살표 연결선 49"/>
          <p:cNvCxnSpPr>
            <a:stCxn id="42" idx="2"/>
            <a:endCxn id="53" idx="0"/>
          </p:cNvCxnSpPr>
          <p:nvPr/>
        </p:nvCxnSpPr>
        <p:spPr>
          <a:xfrm>
            <a:off x="5622835" y="3006901"/>
            <a:ext cx="0" cy="192124"/>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53" name="순서도: 판단 52"/>
          <p:cNvSpPr/>
          <p:nvPr/>
        </p:nvSpPr>
        <p:spPr>
          <a:xfrm>
            <a:off x="5118779" y="3199025"/>
            <a:ext cx="1008112" cy="245348"/>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tx1"/>
                </a:solidFill>
              </a:rPr>
              <a:t>logic</a:t>
            </a:r>
            <a:endParaRPr lang="ko-KR" altLang="en-US" sz="800">
              <a:solidFill>
                <a:schemeClr val="tx1"/>
              </a:solidFill>
            </a:endParaRPr>
          </a:p>
        </p:txBody>
      </p:sp>
      <p:cxnSp>
        <p:nvCxnSpPr>
          <p:cNvPr id="55" name="직선 화살표 연결선 54"/>
          <p:cNvCxnSpPr>
            <a:stCxn id="53" idx="2"/>
            <a:endCxn id="44" idx="0"/>
          </p:cNvCxnSpPr>
          <p:nvPr/>
        </p:nvCxnSpPr>
        <p:spPr>
          <a:xfrm>
            <a:off x="5622835" y="3444373"/>
            <a:ext cx="0" cy="182608"/>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58" name="직선 화살표 연결선 57"/>
          <p:cNvCxnSpPr>
            <a:stCxn id="44" idx="2"/>
            <a:endCxn id="45" idx="0"/>
          </p:cNvCxnSpPr>
          <p:nvPr/>
        </p:nvCxnSpPr>
        <p:spPr>
          <a:xfrm>
            <a:off x="5622835" y="3872329"/>
            <a:ext cx="0" cy="185368"/>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61" name="직선 화살표 연결선 60"/>
          <p:cNvCxnSpPr>
            <a:stCxn id="45" idx="2"/>
            <a:endCxn id="46" idx="0"/>
          </p:cNvCxnSpPr>
          <p:nvPr/>
        </p:nvCxnSpPr>
        <p:spPr>
          <a:xfrm>
            <a:off x="5622835" y="4303045"/>
            <a:ext cx="0" cy="18670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64" name="순서도: 처리 63"/>
          <p:cNvSpPr/>
          <p:nvPr/>
        </p:nvSpPr>
        <p:spPr>
          <a:xfrm>
            <a:off x="5118779" y="4921793"/>
            <a:ext cx="1008112" cy="24534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tx1"/>
                </a:solidFill>
              </a:rPr>
              <a:t>Process</a:t>
            </a:r>
            <a:endParaRPr lang="ko-KR" altLang="en-US" sz="800">
              <a:solidFill>
                <a:schemeClr val="tx1"/>
              </a:solidFill>
            </a:endParaRPr>
          </a:p>
        </p:txBody>
      </p:sp>
      <p:cxnSp>
        <p:nvCxnSpPr>
          <p:cNvPr id="65" name="직선 화살표 연결선 64"/>
          <p:cNvCxnSpPr>
            <a:stCxn id="46" idx="2"/>
            <a:endCxn id="64" idx="0"/>
          </p:cNvCxnSpPr>
          <p:nvPr/>
        </p:nvCxnSpPr>
        <p:spPr>
          <a:xfrm>
            <a:off x="5622835" y="4735093"/>
            <a:ext cx="0" cy="18670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68" name="순서도: 처리 67"/>
          <p:cNvSpPr/>
          <p:nvPr/>
        </p:nvSpPr>
        <p:spPr>
          <a:xfrm>
            <a:off x="7311026" y="2329505"/>
            <a:ext cx="1008112" cy="24534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tx1"/>
                </a:solidFill>
              </a:rPr>
              <a:t>Process</a:t>
            </a:r>
            <a:endParaRPr lang="ko-KR" altLang="en-US" sz="800">
              <a:solidFill>
                <a:schemeClr val="tx1"/>
              </a:solidFill>
            </a:endParaRPr>
          </a:p>
        </p:txBody>
      </p:sp>
      <p:sp>
        <p:nvSpPr>
          <p:cNvPr id="76" name="직사각형 75"/>
          <p:cNvSpPr/>
          <p:nvPr/>
        </p:nvSpPr>
        <p:spPr>
          <a:xfrm>
            <a:off x="3147812" y="5113660"/>
            <a:ext cx="567784" cy="215444"/>
          </a:xfrm>
          <a:prstGeom prst="rect">
            <a:avLst/>
          </a:prstGeom>
        </p:spPr>
        <p:txBody>
          <a:bodyPr wrap="none">
            <a:spAutoFit/>
          </a:bodyPr>
          <a:lstStyle/>
          <a:p>
            <a:pPr lvl="0">
              <a:defRPr/>
            </a:pPr>
            <a:r>
              <a:rPr lang="en-US" altLang="ko-KR" sz="800"/>
              <a:t>Connect</a:t>
            </a:r>
            <a:endParaRPr lang="ko-KR" altLang="en-US" sz="800"/>
          </a:p>
        </p:txBody>
      </p:sp>
      <p:sp>
        <p:nvSpPr>
          <p:cNvPr id="77" name="직사각형 76"/>
          <p:cNvSpPr/>
          <p:nvPr/>
        </p:nvSpPr>
        <p:spPr>
          <a:xfrm>
            <a:off x="3111012" y="4274551"/>
            <a:ext cx="351378" cy="215444"/>
          </a:xfrm>
          <a:prstGeom prst="rect">
            <a:avLst/>
          </a:prstGeom>
        </p:spPr>
        <p:txBody>
          <a:bodyPr wrap="none">
            <a:spAutoFit/>
          </a:bodyPr>
          <a:lstStyle/>
          <a:p>
            <a:pPr lvl="0">
              <a:defRPr/>
            </a:pPr>
            <a:r>
              <a:rPr lang="en-US" altLang="ko-KR" sz="800"/>
              <a:t>YES</a:t>
            </a:r>
            <a:endParaRPr lang="ko-KR" altLang="en-US" sz="800"/>
          </a:p>
        </p:txBody>
      </p:sp>
      <p:sp>
        <p:nvSpPr>
          <p:cNvPr id="78" name="직사각형 77"/>
          <p:cNvSpPr/>
          <p:nvPr/>
        </p:nvSpPr>
        <p:spPr>
          <a:xfrm>
            <a:off x="3871461" y="3975267"/>
            <a:ext cx="343364" cy="215444"/>
          </a:xfrm>
          <a:prstGeom prst="rect">
            <a:avLst/>
          </a:prstGeom>
        </p:spPr>
        <p:txBody>
          <a:bodyPr wrap="none">
            <a:spAutoFit/>
          </a:bodyPr>
          <a:lstStyle/>
          <a:p>
            <a:pPr lvl="0">
              <a:defRPr/>
            </a:pPr>
            <a:r>
              <a:rPr lang="en-US" altLang="ko-KR" sz="800"/>
              <a:t>NO</a:t>
            </a:r>
            <a:endParaRPr lang="ko-KR" altLang="en-US" sz="800"/>
          </a:p>
        </p:txBody>
      </p:sp>
      <p:sp>
        <p:nvSpPr>
          <p:cNvPr id="80" name="순서도: 처리 79"/>
          <p:cNvSpPr/>
          <p:nvPr/>
        </p:nvSpPr>
        <p:spPr>
          <a:xfrm>
            <a:off x="7309910" y="2761553"/>
            <a:ext cx="1008112" cy="24534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tx1"/>
                </a:solidFill>
              </a:rPr>
              <a:t>Process</a:t>
            </a:r>
            <a:endParaRPr lang="ko-KR" altLang="en-US" sz="800">
              <a:solidFill>
                <a:schemeClr val="tx1"/>
              </a:solidFill>
            </a:endParaRPr>
          </a:p>
        </p:txBody>
      </p:sp>
      <p:cxnSp>
        <p:nvCxnSpPr>
          <p:cNvPr id="81" name="연결선: 꺾임 80"/>
          <p:cNvCxnSpPr>
            <a:stCxn id="53" idx="3"/>
            <a:endCxn id="36" idx="3"/>
          </p:cNvCxnSpPr>
          <p:nvPr/>
        </p:nvCxnSpPr>
        <p:spPr>
          <a:xfrm flipV="1">
            <a:off x="6126891" y="2452179"/>
            <a:ext cx="12700" cy="869520"/>
          </a:xfrm>
          <a:prstGeom prst="bentConnector3">
            <a:avLst>
              <a:gd name="adj1" fmla="val 1800000"/>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85" name="직사각형 84"/>
          <p:cNvSpPr/>
          <p:nvPr/>
        </p:nvSpPr>
        <p:spPr>
          <a:xfrm>
            <a:off x="5310414" y="3414213"/>
            <a:ext cx="351378" cy="215444"/>
          </a:xfrm>
          <a:prstGeom prst="rect">
            <a:avLst/>
          </a:prstGeom>
        </p:spPr>
        <p:txBody>
          <a:bodyPr wrap="none">
            <a:spAutoFit/>
          </a:bodyPr>
          <a:lstStyle/>
          <a:p>
            <a:pPr lvl="0">
              <a:defRPr/>
            </a:pPr>
            <a:r>
              <a:rPr lang="en-US" altLang="ko-KR" sz="800"/>
              <a:t>YES</a:t>
            </a:r>
            <a:endParaRPr lang="ko-KR" altLang="en-US" sz="800"/>
          </a:p>
        </p:txBody>
      </p:sp>
      <p:sp>
        <p:nvSpPr>
          <p:cNvPr id="86" name="직사각형 85"/>
          <p:cNvSpPr/>
          <p:nvPr/>
        </p:nvSpPr>
        <p:spPr>
          <a:xfrm>
            <a:off x="6062061" y="3107309"/>
            <a:ext cx="343364" cy="215444"/>
          </a:xfrm>
          <a:prstGeom prst="rect">
            <a:avLst/>
          </a:prstGeom>
        </p:spPr>
        <p:txBody>
          <a:bodyPr wrap="none">
            <a:spAutoFit/>
          </a:bodyPr>
          <a:lstStyle/>
          <a:p>
            <a:pPr lvl="0">
              <a:defRPr/>
            </a:pPr>
            <a:r>
              <a:rPr lang="en-US" altLang="ko-KR" sz="800"/>
              <a:t>NO</a:t>
            </a:r>
            <a:endParaRPr lang="ko-KR" altLang="en-US" sz="800"/>
          </a:p>
        </p:txBody>
      </p:sp>
      <p:sp>
        <p:nvSpPr>
          <p:cNvPr id="90" name="순서도: 처리 89"/>
          <p:cNvSpPr/>
          <p:nvPr/>
        </p:nvSpPr>
        <p:spPr>
          <a:xfrm>
            <a:off x="7309910" y="3625649"/>
            <a:ext cx="1008112" cy="24534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tx1"/>
                </a:solidFill>
              </a:rPr>
              <a:t>Process</a:t>
            </a:r>
            <a:endParaRPr lang="ko-KR" altLang="en-US" sz="800">
              <a:solidFill>
                <a:schemeClr val="tx1"/>
              </a:solidFill>
            </a:endParaRPr>
          </a:p>
        </p:txBody>
      </p:sp>
      <p:sp>
        <p:nvSpPr>
          <p:cNvPr id="91" name="순서도: 처리 90"/>
          <p:cNvSpPr/>
          <p:nvPr/>
        </p:nvSpPr>
        <p:spPr>
          <a:xfrm>
            <a:off x="7309910" y="4057697"/>
            <a:ext cx="1008112" cy="24534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tx1"/>
                </a:solidFill>
              </a:rPr>
              <a:t>Process</a:t>
            </a:r>
            <a:endParaRPr lang="ko-KR" altLang="en-US" sz="800">
              <a:solidFill>
                <a:schemeClr val="tx1"/>
              </a:solidFill>
            </a:endParaRPr>
          </a:p>
        </p:txBody>
      </p:sp>
      <p:sp>
        <p:nvSpPr>
          <p:cNvPr id="92" name="순서도: 처리 91"/>
          <p:cNvSpPr/>
          <p:nvPr/>
        </p:nvSpPr>
        <p:spPr>
          <a:xfrm>
            <a:off x="7309910" y="4919325"/>
            <a:ext cx="1008112" cy="24534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tx1"/>
                </a:solidFill>
              </a:rPr>
              <a:t>Process</a:t>
            </a:r>
            <a:endParaRPr lang="ko-KR" altLang="en-US" sz="800">
              <a:solidFill>
                <a:schemeClr val="tx1"/>
              </a:solidFill>
            </a:endParaRPr>
          </a:p>
        </p:txBody>
      </p:sp>
      <p:sp>
        <p:nvSpPr>
          <p:cNvPr id="102" name="순서도: 연결자 101"/>
          <p:cNvSpPr/>
          <p:nvPr/>
        </p:nvSpPr>
        <p:spPr>
          <a:xfrm flipV="1">
            <a:off x="6660783" y="4936973"/>
            <a:ext cx="220681" cy="213440"/>
          </a:xfrm>
          <a:prstGeom prst="flowChartConnector">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sz="800">
              <a:solidFill>
                <a:schemeClr val="tx1"/>
              </a:solidFill>
            </a:endParaRPr>
          </a:p>
        </p:txBody>
      </p:sp>
      <p:cxnSp>
        <p:nvCxnSpPr>
          <p:cNvPr id="108" name="직선 화살표 연결선 107"/>
          <p:cNvCxnSpPr>
            <a:stCxn id="64" idx="3"/>
            <a:endCxn id="102" idx="2"/>
          </p:cNvCxnSpPr>
          <p:nvPr/>
        </p:nvCxnSpPr>
        <p:spPr>
          <a:xfrm flipV="1">
            <a:off x="6126891" y="5043693"/>
            <a:ext cx="533892" cy="774"/>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11" name="연결선: 꺾임 110"/>
          <p:cNvCxnSpPr>
            <a:stCxn id="102" idx="6"/>
            <a:endCxn id="68" idx="1"/>
          </p:cNvCxnSpPr>
          <p:nvPr/>
        </p:nvCxnSpPr>
        <p:spPr>
          <a:xfrm flipV="1">
            <a:off x="6881464" y="2452179"/>
            <a:ext cx="429562" cy="2591514"/>
          </a:xfrm>
          <a:prstGeom prst="bentConnector3">
            <a:avLst>
              <a:gd name="adj1" fmla="val 50000"/>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14" name="직선 화살표 연결선 113"/>
          <p:cNvCxnSpPr>
            <a:stCxn id="68" idx="2"/>
            <a:endCxn id="80" idx="0"/>
          </p:cNvCxnSpPr>
          <p:nvPr/>
        </p:nvCxnSpPr>
        <p:spPr>
          <a:xfrm flipH="1">
            <a:off x="7813966" y="2574853"/>
            <a:ext cx="1116" cy="18670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15" name="직선 화살표 연결선 114"/>
          <p:cNvCxnSpPr>
            <a:stCxn id="90" idx="2"/>
            <a:endCxn id="91" idx="0"/>
          </p:cNvCxnSpPr>
          <p:nvPr/>
        </p:nvCxnSpPr>
        <p:spPr>
          <a:xfrm>
            <a:off x="7813966" y="3870997"/>
            <a:ext cx="0" cy="18670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16" name="직선 화살표 연결선 115"/>
          <p:cNvCxnSpPr>
            <a:stCxn id="91" idx="2"/>
            <a:endCxn id="92" idx="0"/>
          </p:cNvCxnSpPr>
          <p:nvPr/>
        </p:nvCxnSpPr>
        <p:spPr>
          <a:xfrm>
            <a:off x="7813966" y="4303045"/>
            <a:ext cx="0" cy="61628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22" name="직선 화살표 연결선 121"/>
          <p:cNvCxnSpPr>
            <a:stCxn id="80" idx="2"/>
            <a:endCxn id="90" idx="0"/>
          </p:cNvCxnSpPr>
          <p:nvPr/>
        </p:nvCxnSpPr>
        <p:spPr>
          <a:xfrm>
            <a:off x="7813966" y="3006901"/>
            <a:ext cx="0" cy="618748"/>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29" name="순서도: 처리 128"/>
          <p:cNvSpPr/>
          <p:nvPr/>
        </p:nvSpPr>
        <p:spPr>
          <a:xfrm>
            <a:off x="9480376" y="2329505"/>
            <a:ext cx="1008112" cy="24534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tx1"/>
                </a:solidFill>
              </a:rPr>
              <a:t>Process</a:t>
            </a:r>
            <a:endParaRPr lang="ko-KR" altLang="en-US" sz="800">
              <a:solidFill>
                <a:schemeClr val="tx1"/>
              </a:solidFill>
            </a:endParaRPr>
          </a:p>
        </p:txBody>
      </p:sp>
      <p:cxnSp>
        <p:nvCxnSpPr>
          <p:cNvPr id="131" name="연결선: 꺾임 130"/>
          <p:cNvCxnSpPr>
            <a:stCxn id="92" idx="3"/>
            <a:endCxn id="129" idx="1"/>
          </p:cNvCxnSpPr>
          <p:nvPr/>
        </p:nvCxnSpPr>
        <p:spPr>
          <a:xfrm flipV="1">
            <a:off x="8318022" y="2452179"/>
            <a:ext cx="1162354" cy="2589820"/>
          </a:xfrm>
          <a:prstGeom prst="bentConnector3">
            <a:avLst>
              <a:gd name="adj1" fmla="val 80156"/>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35" name="직선 화살표 연결선 134"/>
          <p:cNvCxnSpPr>
            <a:stCxn id="129" idx="2"/>
            <a:endCxn id="41" idx="0"/>
          </p:cNvCxnSpPr>
          <p:nvPr/>
        </p:nvCxnSpPr>
        <p:spPr>
          <a:xfrm>
            <a:off x="9984432" y="2574853"/>
            <a:ext cx="0" cy="18670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38" name="직사각형 137"/>
          <p:cNvSpPr/>
          <p:nvPr/>
        </p:nvSpPr>
        <p:spPr>
          <a:xfrm>
            <a:off x="6484982" y="5113660"/>
            <a:ext cx="567784" cy="215444"/>
          </a:xfrm>
          <a:prstGeom prst="rect">
            <a:avLst/>
          </a:prstGeom>
        </p:spPr>
        <p:txBody>
          <a:bodyPr wrap="none">
            <a:spAutoFit/>
          </a:bodyPr>
          <a:lstStyle/>
          <a:p>
            <a:pPr lvl="0">
              <a:defRPr/>
            </a:pPr>
            <a:r>
              <a:rPr lang="en-US" altLang="ko-KR" sz="800"/>
              <a:t>Connect</a:t>
            </a:r>
            <a:endParaRPr lang="ko-KR" altLang="en-US" sz="800"/>
          </a:p>
        </p:txBody>
      </p:sp>
      <p:sp>
        <p:nvSpPr>
          <p:cNvPr id="139" name="TextBox 138"/>
          <p:cNvSpPr txBox="1"/>
          <p:nvPr/>
        </p:nvSpPr>
        <p:spPr>
          <a:xfrm>
            <a:off x="11780252" y="106980"/>
            <a:ext cx="248786" cy="230832"/>
          </a:xfrm>
          <a:prstGeom prst="rect">
            <a:avLst/>
          </a:prstGeom>
          <a:noFill/>
        </p:spPr>
        <p:txBody>
          <a:bodyPr wrap="none">
            <a:spAutoFit/>
          </a:bodyPr>
          <a:lstStyle/>
          <a:p>
            <a:pPr lvl="0">
              <a:defRPr/>
            </a:pPr>
            <a:fld id="{944918D1-1C8F-48E6-92D4-4089F97E8793}" type="slidenum">
              <a:rPr lang="en-US" altLang="en-US" sz="900"/>
              <a:pPr lvl="0">
                <a:defRPr/>
              </a:pPr>
              <a:t>16</a:t>
            </a:fld>
            <a:endParaRPr lang="en-US" altLang="en-US" sz="900"/>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pPr lvl="0">
              <a:defRPr/>
            </a:pPr>
            <a:r>
              <a:rPr lang="en-US" altLang="ko-KR"/>
              <a:t>User flow</a:t>
            </a:r>
            <a:r>
              <a:rPr lang="ko-KR" altLang="en-US"/>
              <a:t> </a:t>
            </a:r>
            <a:r>
              <a:rPr lang="en-US" altLang="ko-KR"/>
              <a:t>:</a:t>
            </a:r>
            <a:r>
              <a:rPr lang="ko-KR" altLang="en-US"/>
              <a:t> 사이드바</a:t>
            </a:r>
          </a:p>
        </p:txBody>
      </p:sp>
      <p:graphicFrame>
        <p:nvGraphicFramePr>
          <p:cNvPr id="3" name="표 2"/>
          <p:cNvGraphicFramePr>
            <a:graphicFrameLocks noGrp="1"/>
          </p:cNvGraphicFramePr>
          <p:nvPr/>
        </p:nvGraphicFramePr>
        <p:xfrm>
          <a:off x="1197870" y="1700808"/>
          <a:ext cx="9796259" cy="3960440"/>
        </p:xfrm>
        <a:graphic>
          <a:graphicData uri="http://schemas.openxmlformats.org/drawingml/2006/table">
            <a:tbl>
              <a:tblPr>
                <a:tableStyleId>{5C22544A-7EE6-4342-B048-85BDC9FD1C3A}</a:tableStyleId>
              </a:tblPr>
              <a:tblGrid>
                <a:gridCol w="1180639">
                  <a:extLst>
                    <a:ext uri="{9D8B030D-6E8A-4147-A177-3AD203B41FA5}">
                      <a16:colId xmlns:a16="http://schemas.microsoft.com/office/drawing/2014/main" val="20000"/>
                    </a:ext>
                  </a:extLst>
                </a:gridCol>
                <a:gridCol w="2130236">
                  <a:extLst>
                    <a:ext uri="{9D8B030D-6E8A-4147-A177-3AD203B41FA5}">
                      <a16:colId xmlns:a16="http://schemas.microsoft.com/office/drawing/2014/main" val="20001"/>
                    </a:ext>
                  </a:extLst>
                </a:gridCol>
                <a:gridCol w="2257591">
                  <a:extLst>
                    <a:ext uri="{9D8B030D-6E8A-4147-A177-3AD203B41FA5}">
                      <a16:colId xmlns:a16="http://schemas.microsoft.com/office/drawing/2014/main" val="20002"/>
                    </a:ext>
                  </a:extLst>
                </a:gridCol>
                <a:gridCol w="2192190">
                  <a:extLst>
                    <a:ext uri="{9D8B030D-6E8A-4147-A177-3AD203B41FA5}">
                      <a16:colId xmlns:a16="http://schemas.microsoft.com/office/drawing/2014/main" val="20003"/>
                    </a:ext>
                  </a:extLst>
                </a:gridCol>
                <a:gridCol w="2035603">
                  <a:extLst>
                    <a:ext uri="{9D8B030D-6E8A-4147-A177-3AD203B41FA5}">
                      <a16:colId xmlns:a16="http://schemas.microsoft.com/office/drawing/2014/main" val="20004"/>
                    </a:ext>
                  </a:extLst>
                </a:gridCol>
              </a:tblGrid>
              <a:tr h="342763">
                <a:tc rowSpan="2">
                  <a:txBody>
                    <a:bodyPr/>
                    <a:lstStyle/>
                    <a:p>
                      <a:pPr algn="ctr" latinLnBrk="1">
                        <a:defRPr/>
                      </a:pPr>
                      <a:r>
                        <a:rPr lang="en-US" altLang="ko-KR" sz="1000" b="1">
                          <a:solidFill>
                            <a:schemeClr val="tx1"/>
                          </a:solidFill>
                        </a:rPr>
                        <a:t>Login</a:t>
                      </a:r>
                    </a:p>
                    <a:p>
                      <a:pPr algn="ctr" latinLnBrk="1">
                        <a:defRPr/>
                      </a:pPr>
                      <a:r>
                        <a:rPr lang="en-US" altLang="ko-KR" sz="1000" b="1">
                          <a:solidFill>
                            <a:schemeClr val="tx1"/>
                          </a:solidFill>
                        </a:rPr>
                        <a:t>User flow</a:t>
                      </a:r>
                      <a:endParaRPr lang="ko-KR" altLang="en-US" sz="1000" b="1">
                        <a:solidFill>
                          <a:schemeClr val="tx1"/>
                        </a:solidFill>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algn="l" latinLnBrk="1">
                        <a:defRPr/>
                      </a:pPr>
                      <a:r>
                        <a:rPr lang="en-US" altLang="ko-KR" sz="1000" b="1">
                          <a:solidFill>
                            <a:schemeClr val="tx1"/>
                          </a:solidFill>
                        </a:rPr>
                        <a:t>1 STEP. </a:t>
                      </a:r>
                      <a:r>
                        <a:rPr lang="en-US" altLang="ko-KR" sz="1000" b="0">
                          <a:solidFill>
                            <a:schemeClr val="tx1"/>
                          </a:solidFill>
                        </a:rPr>
                        <a:t>Process name.</a:t>
                      </a:r>
                      <a:endParaRPr lang="ko-KR" altLang="en-US" sz="1000" b="0">
                        <a:solidFill>
                          <a:schemeClr val="tx1"/>
                        </a:solidFill>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bg1">
                          <a:lumMod val="7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bg1">
                          <a:lumMod val="75000"/>
                        </a:schemeClr>
                      </a:solidFill>
                      <a:prstDash val="solid"/>
                      <a:round/>
                      <a:headEnd w="med" len="med"/>
                      <a:tailEnd w="med" len="med"/>
                    </a:lnB>
                    <a:solidFill>
                      <a:schemeClr val="bg1">
                        <a:lumMod val="85000"/>
                      </a:schemeClr>
                    </a:solidFill>
                  </a:tcPr>
                </a:tc>
                <a:tc>
                  <a:txBody>
                    <a:bodyPr/>
                    <a:lstStyle/>
                    <a:p>
                      <a:pPr algn="l" latinLnBrk="1">
                        <a:defRPr/>
                      </a:pPr>
                      <a:r>
                        <a:rPr lang="en-US" altLang="ko-KR" sz="1000" b="1">
                          <a:solidFill>
                            <a:schemeClr val="tx1"/>
                          </a:solidFill>
                        </a:rPr>
                        <a:t>2 STEP. </a:t>
                      </a:r>
                      <a:r>
                        <a:rPr lang="en-US" altLang="ko-KR" sz="1000" b="0">
                          <a:solidFill>
                            <a:schemeClr val="tx1"/>
                          </a:solidFill>
                        </a:rPr>
                        <a:t>Process name.</a:t>
                      </a:r>
                      <a:endParaRPr lang="ko-KR" altLang="en-US" sz="1000" b="0">
                        <a:solidFill>
                          <a:schemeClr val="tx1"/>
                        </a:solidFill>
                      </a:endParaRPr>
                    </a:p>
                  </a:txBody>
                  <a:tcPr anchor="ctr">
                    <a:lnL w="3175" cap="flat" cmpd="sng" algn="ctr">
                      <a:solidFill>
                        <a:schemeClr val="bg1">
                          <a:lumMod val="75000"/>
                        </a:schemeClr>
                      </a:solidFill>
                      <a:prstDash val="solid"/>
                      <a:round/>
                      <a:headEnd w="med" len="med"/>
                      <a:tailEnd w="med" len="med"/>
                    </a:lnL>
                    <a:lnR w="3175" cap="flat" cmpd="sng" algn="ctr">
                      <a:solidFill>
                        <a:schemeClr val="bg1">
                          <a:lumMod val="7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bg1">
                          <a:lumMod val="75000"/>
                        </a:schemeClr>
                      </a:solidFill>
                      <a:prstDash val="solid"/>
                      <a:round/>
                      <a:headEnd w="med" len="med"/>
                      <a:tailEnd w="med" len="med"/>
                    </a:lnB>
                    <a:solidFill>
                      <a:schemeClr val="bg1">
                        <a:lumMod val="85000"/>
                      </a:schemeClr>
                    </a:solidFill>
                  </a:tcPr>
                </a:tc>
                <a:tc>
                  <a:txBody>
                    <a:bodyPr/>
                    <a:lstStyle/>
                    <a:p>
                      <a:pPr marL="0" marR="0" indent="0" algn="l" defTabSz="914400" rtl="0" eaLnBrk="1" latinLnBrk="1" hangingPunct="1">
                        <a:lnSpc>
                          <a:spcPct val="100000"/>
                        </a:lnSpc>
                        <a:spcBef>
                          <a:spcPts val="0"/>
                        </a:spcBef>
                        <a:spcAft>
                          <a:spcPts val="0"/>
                        </a:spcAft>
                        <a:buClrTx/>
                        <a:buFontTx/>
                        <a:buNone/>
                        <a:defRPr/>
                      </a:pPr>
                      <a:r>
                        <a:rPr lang="en-US" altLang="ko-KR" sz="1000" b="1">
                          <a:solidFill>
                            <a:schemeClr val="tx1"/>
                          </a:solidFill>
                        </a:rPr>
                        <a:t>3 STEP. </a:t>
                      </a:r>
                      <a:r>
                        <a:rPr lang="en-US" altLang="ko-KR" sz="1000" b="0">
                          <a:solidFill>
                            <a:schemeClr val="tx1"/>
                          </a:solidFill>
                        </a:rPr>
                        <a:t>Process name.</a:t>
                      </a:r>
                      <a:endParaRPr lang="ko-KR" altLang="en-US" sz="1000" b="0">
                        <a:solidFill>
                          <a:schemeClr val="tx1"/>
                        </a:solidFill>
                      </a:endParaRPr>
                    </a:p>
                  </a:txBody>
                  <a:tcPr anchor="ctr">
                    <a:lnL w="3175" cap="flat" cmpd="sng" algn="ctr">
                      <a:solidFill>
                        <a:schemeClr val="bg1">
                          <a:lumMod val="75000"/>
                        </a:schemeClr>
                      </a:solidFill>
                      <a:prstDash val="solid"/>
                      <a:round/>
                      <a:headEnd w="med" len="med"/>
                      <a:tailEnd w="med" len="med"/>
                    </a:lnL>
                    <a:lnR w="3175" cap="flat" cmpd="sng" algn="ctr">
                      <a:solidFill>
                        <a:schemeClr val="bg1">
                          <a:lumMod val="7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bg1">
                          <a:lumMod val="75000"/>
                        </a:schemeClr>
                      </a:solidFill>
                      <a:prstDash val="solid"/>
                      <a:round/>
                      <a:headEnd w="med" len="med"/>
                      <a:tailEnd w="med" len="med"/>
                    </a:lnB>
                    <a:solidFill>
                      <a:schemeClr val="bg1">
                        <a:lumMod val="85000"/>
                      </a:schemeClr>
                    </a:solidFill>
                  </a:tcPr>
                </a:tc>
                <a:tc>
                  <a:txBody>
                    <a:bodyPr/>
                    <a:lstStyle/>
                    <a:p>
                      <a:pPr marL="0" marR="0" indent="0" algn="l" defTabSz="914400" rtl="0" eaLnBrk="1" latinLnBrk="1" hangingPunct="1">
                        <a:lnSpc>
                          <a:spcPct val="100000"/>
                        </a:lnSpc>
                        <a:spcBef>
                          <a:spcPts val="0"/>
                        </a:spcBef>
                        <a:spcAft>
                          <a:spcPts val="0"/>
                        </a:spcAft>
                        <a:buClrTx/>
                        <a:buFontTx/>
                        <a:buNone/>
                        <a:defRPr/>
                      </a:pPr>
                      <a:r>
                        <a:rPr lang="en-US" altLang="ko-KR" sz="1000" b="1">
                          <a:solidFill>
                            <a:schemeClr val="tx1"/>
                          </a:solidFill>
                        </a:rPr>
                        <a:t>4 STEP. </a:t>
                      </a:r>
                      <a:r>
                        <a:rPr lang="en-US" altLang="ko-KR" sz="1000" b="0">
                          <a:solidFill>
                            <a:schemeClr val="tx1"/>
                          </a:solidFill>
                        </a:rPr>
                        <a:t>Process name.</a:t>
                      </a:r>
                      <a:endParaRPr lang="ko-KR" altLang="en-US" sz="1000" b="0">
                        <a:solidFill>
                          <a:schemeClr val="tx1"/>
                        </a:solidFill>
                      </a:endParaRPr>
                    </a:p>
                  </a:txBody>
                  <a:tcPr anchor="ctr">
                    <a:lnL w="3175" cap="flat" cmpd="sng" algn="ctr">
                      <a:solidFill>
                        <a:schemeClr val="bg1">
                          <a:lumMod val="7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bg1">
                          <a:lumMod val="75000"/>
                        </a:schemeClr>
                      </a:solidFill>
                      <a:prstDash val="solid"/>
                      <a:round/>
                      <a:headEnd w="med" len="med"/>
                      <a:tailEnd w="med" len="med"/>
                    </a:lnB>
                    <a:solidFill>
                      <a:schemeClr val="bg1">
                        <a:lumMod val="85000"/>
                      </a:schemeClr>
                    </a:solidFill>
                  </a:tcPr>
                </a:tc>
                <a:extLst>
                  <a:ext uri="{0D108BD9-81ED-4DB2-BD59-A6C34878D82A}">
                    <a16:rowId xmlns:a16="http://schemas.microsoft.com/office/drawing/2014/main" val="10000"/>
                  </a:ext>
                </a:extLst>
              </a:tr>
              <a:tr h="3617677">
                <a:tc vMerge="1">
                  <a:txBody>
                    <a:bodyPr/>
                    <a:lstStyle/>
                    <a:p>
                      <a:pPr algn="ctr" latinLnBrk="1">
                        <a:defRPr/>
                      </a:pPr>
                      <a:endParaRPr lang="ko-KR" altLang="en-US" sz="90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algn="ctr" latinLnBrk="1">
                        <a:defRPr/>
                      </a:pPr>
                      <a:endParaRPr lang="ko-KR" altLang="en-US" sz="90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algn="ctr" latinLnBrk="1">
                        <a:defRPr/>
                      </a:pPr>
                      <a:endParaRPr lang="ko-KR" altLang="en-US" sz="90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algn="ctr" latinLnBrk="1">
                        <a:defRPr/>
                      </a:pPr>
                      <a:endParaRPr lang="ko-KR" altLang="en-US" sz="90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algn="ctr" latinLnBrk="1">
                        <a:defRPr/>
                      </a:pPr>
                      <a:endParaRPr lang="ko-KR" altLang="en-US" sz="900">
                        <a:solidFill>
                          <a:schemeClr val="tx1"/>
                        </a:solidFill>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extLst>
                  <a:ext uri="{0D108BD9-81ED-4DB2-BD59-A6C34878D82A}">
                    <a16:rowId xmlns:a16="http://schemas.microsoft.com/office/drawing/2014/main" val="10001"/>
                  </a:ext>
                </a:extLst>
              </a:tr>
            </a:tbl>
          </a:graphicData>
        </a:graphic>
      </p:graphicFrame>
      <p:sp>
        <p:nvSpPr>
          <p:cNvPr id="6" name="순서도: 수행의 시작/종료 5"/>
          <p:cNvSpPr/>
          <p:nvPr/>
        </p:nvSpPr>
        <p:spPr>
          <a:xfrm>
            <a:off x="2927648" y="2329505"/>
            <a:ext cx="1008112" cy="245348"/>
          </a:xfrm>
          <a:prstGeom prst="flowChartTerminator">
            <a:avLst/>
          </a:prstGeom>
          <a:solidFill>
            <a:schemeClr val="bg1">
              <a:lumMod val="85000"/>
            </a:schemeClr>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tx1"/>
                </a:solidFill>
              </a:rPr>
              <a:t>START</a:t>
            </a:r>
            <a:endParaRPr lang="ko-KR" altLang="en-US" sz="800">
              <a:solidFill>
                <a:schemeClr val="tx1"/>
              </a:solidFill>
            </a:endParaRPr>
          </a:p>
        </p:txBody>
      </p:sp>
      <p:sp>
        <p:nvSpPr>
          <p:cNvPr id="7" name="순서도: 처리 6"/>
          <p:cNvSpPr/>
          <p:nvPr/>
        </p:nvSpPr>
        <p:spPr>
          <a:xfrm>
            <a:off x="2927648" y="2761553"/>
            <a:ext cx="1008112" cy="24534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sz="800">
              <a:solidFill>
                <a:schemeClr val="tx1"/>
              </a:solidFill>
            </a:endParaRPr>
          </a:p>
        </p:txBody>
      </p:sp>
      <p:sp>
        <p:nvSpPr>
          <p:cNvPr id="8" name="순서도: 처리 7"/>
          <p:cNvSpPr/>
          <p:nvPr/>
        </p:nvSpPr>
        <p:spPr>
          <a:xfrm>
            <a:off x="2927648" y="3193601"/>
            <a:ext cx="1008112" cy="24534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tx1"/>
                </a:solidFill>
              </a:rPr>
              <a:t>Process</a:t>
            </a:r>
            <a:endParaRPr lang="ko-KR" altLang="en-US" sz="800">
              <a:solidFill>
                <a:schemeClr val="tx1"/>
              </a:solidFill>
            </a:endParaRPr>
          </a:p>
        </p:txBody>
      </p:sp>
      <p:sp>
        <p:nvSpPr>
          <p:cNvPr id="9" name="순서도: 처리 8"/>
          <p:cNvSpPr/>
          <p:nvPr/>
        </p:nvSpPr>
        <p:spPr>
          <a:xfrm>
            <a:off x="2927648" y="3625649"/>
            <a:ext cx="1008112" cy="24534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tx1"/>
                </a:solidFill>
              </a:rPr>
              <a:t>Process</a:t>
            </a:r>
            <a:endParaRPr lang="ko-KR" altLang="en-US" sz="800">
              <a:solidFill>
                <a:schemeClr val="tx1"/>
              </a:solidFill>
            </a:endParaRPr>
          </a:p>
        </p:txBody>
      </p:sp>
      <p:sp>
        <p:nvSpPr>
          <p:cNvPr id="10" name="순서도: 판단 9"/>
          <p:cNvSpPr/>
          <p:nvPr/>
        </p:nvSpPr>
        <p:spPr>
          <a:xfrm>
            <a:off x="2927648" y="4057697"/>
            <a:ext cx="1008112" cy="245348"/>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tx1"/>
                </a:solidFill>
              </a:rPr>
              <a:t>logic</a:t>
            </a:r>
            <a:endParaRPr lang="ko-KR" altLang="en-US" sz="800">
              <a:solidFill>
                <a:schemeClr val="tx1"/>
              </a:solidFill>
            </a:endParaRPr>
          </a:p>
        </p:txBody>
      </p:sp>
      <p:cxnSp>
        <p:nvCxnSpPr>
          <p:cNvPr id="15" name="직선 화살표 연결선 14"/>
          <p:cNvCxnSpPr>
            <a:stCxn id="6" idx="2"/>
            <a:endCxn id="7" idx="0"/>
          </p:cNvCxnSpPr>
          <p:nvPr/>
        </p:nvCxnSpPr>
        <p:spPr>
          <a:xfrm>
            <a:off x="3431704" y="2574853"/>
            <a:ext cx="0" cy="18670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6" name="직선 화살표 연결선 15"/>
          <p:cNvCxnSpPr>
            <a:stCxn id="7" idx="2"/>
            <a:endCxn id="8" idx="0"/>
          </p:cNvCxnSpPr>
          <p:nvPr/>
        </p:nvCxnSpPr>
        <p:spPr>
          <a:xfrm>
            <a:off x="3431704" y="3006901"/>
            <a:ext cx="0" cy="18670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9" name="직선 화살표 연결선 18"/>
          <p:cNvCxnSpPr>
            <a:endCxn id="9" idx="0"/>
          </p:cNvCxnSpPr>
          <p:nvPr/>
        </p:nvCxnSpPr>
        <p:spPr>
          <a:xfrm>
            <a:off x="3431704" y="3438949"/>
            <a:ext cx="0" cy="18670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22" name="직선 화살표 연결선 21"/>
          <p:cNvCxnSpPr>
            <a:stCxn id="9" idx="2"/>
            <a:endCxn id="10" idx="0"/>
          </p:cNvCxnSpPr>
          <p:nvPr/>
        </p:nvCxnSpPr>
        <p:spPr>
          <a:xfrm>
            <a:off x="3431704" y="3870997"/>
            <a:ext cx="0" cy="18670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25" name="순서도: 처리 24"/>
          <p:cNvSpPr/>
          <p:nvPr/>
        </p:nvSpPr>
        <p:spPr>
          <a:xfrm>
            <a:off x="2927648" y="4489745"/>
            <a:ext cx="1008112" cy="24534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ko-KR" altLang="en-US" sz="800">
                <a:solidFill>
                  <a:schemeClr val="tx1"/>
                </a:solidFill>
              </a:rPr>
              <a:t>회원가입</a:t>
            </a:r>
          </a:p>
        </p:txBody>
      </p:sp>
      <p:cxnSp>
        <p:nvCxnSpPr>
          <p:cNvPr id="26" name="직선 화살표 연결선 25"/>
          <p:cNvCxnSpPr>
            <a:stCxn id="10" idx="2"/>
            <a:endCxn id="25" idx="0"/>
          </p:cNvCxnSpPr>
          <p:nvPr/>
        </p:nvCxnSpPr>
        <p:spPr>
          <a:xfrm>
            <a:off x="3431704" y="4303045"/>
            <a:ext cx="0" cy="18670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30" name="연결선: 꺾임 29"/>
          <p:cNvCxnSpPr>
            <a:stCxn id="10" idx="3"/>
            <a:endCxn id="8" idx="3"/>
          </p:cNvCxnSpPr>
          <p:nvPr/>
        </p:nvCxnSpPr>
        <p:spPr>
          <a:xfrm flipV="1">
            <a:off x="3935760" y="3316275"/>
            <a:ext cx="12700" cy="864096"/>
          </a:xfrm>
          <a:prstGeom prst="bentConnector3">
            <a:avLst>
              <a:gd name="adj1" fmla="val 1800000"/>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32" name="순서도: 연결자 31"/>
          <p:cNvSpPr/>
          <p:nvPr/>
        </p:nvSpPr>
        <p:spPr>
          <a:xfrm flipV="1">
            <a:off x="3312488" y="4929163"/>
            <a:ext cx="238432" cy="230608"/>
          </a:xfrm>
          <a:prstGeom prst="flowChartConnector">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sz="800">
              <a:solidFill>
                <a:schemeClr val="tx1"/>
              </a:solidFill>
            </a:endParaRPr>
          </a:p>
        </p:txBody>
      </p:sp>
      <p:cxnSp>
        <p:nvCxnSpPr>
          <p:cNvPr id="33" name="직선 화살표 연결선 32"/>
          <p:cNvCxnSpPr>
            <a:stCxn id="25" idx="2"/>
            <a:endCxn id="32" idx="4"/>
          </p:cNvCxnSpPr>
          <p:nvPr/>
        </p:nvCxnSpPr>
        <p:spPr>
          <a:xfrm>
            <a:off x="3431704" y="4735093"/>
            <a:ext cx="0" cy="19407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36" name="순서도: 처리 35"/>
          <p:cNvSpPr/>
          <p:nvPr/>
        </p:nvSpPr>
        <p:spPr>
          <a:xfrm>
            <a:off x="5118779" y="2329505"/>
            <a:ext cx="1008112" cy="24534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tx1"/>
                </a:solidFill>
              </a:rPr>
              <a:t>Process</a:t>
            </a:r>
            <a:endParaRPr lang="ko-KR" altLang="en-US" sz="800">
              <a:solidFill>
                <a:schemeClr val="tx1"/>
              </a:solidFill>
            </a:endParaRPr>
          </a:p>
        </p:txBody>
      </p:sp>
      <p:cxnSp>
        <p:nvCxnSpPr>
          <p:cNvPr id="37" name="연결선: 꺾임 36"/>
          <p:cNvCxnSpPr>
            <a:stCxn id="32" idx="6"/>
            <a:endCxn id="36" idx="1"/>
          </p:cNvCxnSpPr>
          <p:nvPr/>
        </p:nvCxnSpPr>
        <p:spPr>
          <a:xfrm flipV="1">
            <a:off x="3550920" y="2452179"/>
            <a:ext cx="1567859" cy="2592288"/>
          </a:xfrm>
          <a:prstGeom prst="bentConnector3">
            <a:avLst>
              <a:gd name="adj1" fmla="val 73815"/>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41" name="순서도: 수행의 시작/종료 40"/>
          <p:cNvSpPr/>
          <p:nvPr/>
        </p:nvSpPr>
        <p:spPr>
          <a:xfrm>
            <a:off x="9480376" y="2761553"/>
            <a:ext cx="1008112" cy="245348"/>
          </a:xfrm>
          <a:prstGeom prst="flowChartTerminator">
            <a:avLst/>
          </a:prstGeom>
          <a:solidFill>
            <a:schemeClr val="bg1">
              <a:lumMod val="85000"/>
            </a:schemeClr>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tx1"/>
                </a:solidFill>
              </a:rPr>
              <a:t>END</a:t>
            </a:r>
            <a:endParaRPr lang="ko-KR" altLang="en-US" sz="800">
              <a:solidFill>
                <a:schemeClr val="tx1"/>
              </a:solidFill>
            </a:endParaRPr>
          </a:p>
        </p:txBody>
      </p:sp>
      <p:sp>
        <p:nvSpPr>
          <p:cNvPr id="42" name="순서도: 처리 41"/>
          <p:cNvSpPr/>
          <p:nvPr/>
        </p:nvSpPr>
        <p:spPr>
          <a:xfrm>
            <a:off x="5118779" y="2761553"/>
            <a:ext cx="1008112" cy="24534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tx1"/>
                </a:solidFill>
              </a:rPr>
              <a:t>Process</a:t>
            </a:r>
            <a:endParaRPr lang="ko-KR" altLang="en-US" sz="800">
              <a:solidFill>
                <a:schemeClr val="tx1"/>
              </a:solidFill>
            </a:endParaRPr>
          </a:p>
        </p:txBody>
      </p:sp>
      <p:sp>
        <p:nvSpPr>
          <p:cNvPr id="44" name="순서도: 처리 43"/>
          <p:cNvSpPr/>
          <p:nvPr/>
        </p:nvSpPr>
        <p:spPr>
          <a:xfrm>
            <a:off x="5118779" y="3626981"/>
            <a:ext cx="1008112" cy="24534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tx1"/>
                </a:solidFill>
              </a:rPr>
              <a:t>Process</a:t>
            </a:r>
            <a:endParaRPr lang="ko-KR" altLang="en-US" sz="800">
              <a:solidFill>
                <a:schemeClr val="tx1"/>
              </a:solidFill>
            </a:endParaRPr>
          </a:p>
        </p:txBody>
      </p:sp>
      <p:sp>
        <p:nvSpPr>
          <p:cNvPr id="45" name="순서도: 처리 44"/>
          <p:cNvSpPr/>
          <p:nvPr/>
        </p:nvSpPr>
        <p:spPr>
          <a:xfrm>
            <a:off x="5118779" y="4057697"/>
            <a:ext cx="1008112" cy="24534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tx1"/>
                </a:solidFill>
              </a:rPr>
              <a:t>Process</a:t>
            </a:r>
            <a:endParaRPr lang="ko-KR" altLang="en-US" sz="800">
              <a:solidFill>
                <a:schemeClr val="tx1"/>
              </a:solidFill>
            </a:endParaRPr>
          </a:p>
        </p:txBody>
      </p:sp>
      <p:sp>
        <p:nvSpPr>
          <p:cNvPr id="46" name="순서도: 처리 45"/>
          <p:cNvSpPr/>
          <p:nvPr/>
        </p:nvSpPr>
        <p:spPr>
          <a:xfrm>
            <a:off x="5118779" y="4489745"/>
            <a:ext cx="1008112" cy="24534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tx1"/>
                </a:solidFill>
              </a:rPr>
              <a:t>Process</a:t>
            </a:r>
            <a:endParaRPr lang="ko-KR" altLang="en-US" sz="800">
              <a:solidFill>
                <a:schemeClr val="tx1"/>
              </a:solidFill>
            </a:endParaRPr>
          </a:p>
        </p:txBody>
      </p:sp>
      <p:cxnSp>
        <p:nvCxnSpPr>
          <p:cNvPr id="47" name="직선 화살표 연결선 46"/>
          <p:cNvCxnSpPr>
            <a:stCxn id="36" idx="2"/>
            <a:endCxn id="42" idx="0"/>
          </p:cNvCxnSpPr>
          <p:nvPr/>
        </p:nvCxnSpPr>
        <p:spPr>
          <a:xfrm>
            <a:off x="5622835" y="2574853"/>
            <a:ext cx="0" cy="18670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50" name="직선 화살표 연결선 49"/>
          <p:cNvCxnSpPr>
            <a:stCxn id="42" idx="2"/>
            <a:endCxn id="53" idx="0"/>
          </p:cNvCxnSpPr>
          <p:nvPr/>
        </p:nvCxnSpPr>
        <p:spPr>
          <a:xfrm>
            <a:off x="5622835" y="3006901"/>
            <a:ext cx="0" cy="192124"/>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53" name="순서도: 판단 52"/>
          <p:cNvSpPr/>
          <p:nvPr/>
        </p:nvSpPr>
        <p:spPr>
          <a:xfrm>
            <a:off x="5118779" y="3199025"/>
            <a:ext cx="1008112" cy="245348"/>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tx1"/>
                </a:solidFill>
              </a:rPr>
              <a:t>logic</a:t>
            </a:r>
            <a:endParaRPr lang="ko-KR" altLang="en-US" sz="800">
              <a:solidFill>
                <a:schemeClr val="tx1"/>
              </a:solidFill>
            </a:endParaRPr>
          </a:p>
        </p:txBody>
      </p:sp>
      <p:cxnSp>
        <p:nvCxnSpPr>
          <p:cNvPr id="55" name="직선 화살표 연결선 54"/>
          <p:cNvCxnSpPr>
            <a:stCxn id="53" idx="2"/>
            <a:endCxn id="44" idx="0"/>
          </p:cNvCxnSpPr>
          <p:nvPr/>
        </p:nvCxnSpPr>
        <p:spPr>
          <a:xfrm>
            <a:off x="5622835" y="3444373"/>
            <a:ext cx="0" cy="182608"/>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58" name="직선 화살표 연결선 57"/>
          <p:cNvCxnSpPr>
            <a:stCxn id="44" idx="2"/>
            <a:endCxn id="45" idx="0"/>
          </p:cNvCxnSpPr>
          <p:nvPr/>
        </p:nvCxnSpPr>
        <p:spPr>
          <a:xfrm>
            <a:off x="5622835" y="3872329"/>
            <a:ext cx="0" cy="185368"/>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61" name="직선 화살표 연결선 60"/>
          <p:cNvCxnSpPr>
            <a:stCxn id="45" idx="2"/>
            <a:endCxn id="46" idx="0"/>
          </p:cNvCxnSpPr>
          <p:nvPr/>
        </p:nvCxnSpPr>
        <p:spPr>
          <a:xfrm>
            <a:off x="5622835" y="4303045"/>
            <a:ext cx="0" cy="18670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64" name="순서도: 처리 63"/>
          <p:cNvSpPr/>
          <p:nvPr/>
        </p:nvSpPr>
        <p:spPr>
          <a:xfrm>
            <a:off x="5118779" y="4921793"/>
            <a:ext cx="1008112" cy="24534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tx1"/>
                </a:solidFill>
              </a:rPr>
              <a:t>Process</a:t>
            </a:r>
            <a:endParaRPr lang="ko-KR" altLang="en-US" sz="800">
              <a:solidFill>
                <a:schemeClr val="tx1"/>
              </a:solidFill>
            </a:endParaRPr>
          </a:p>
        </p:txBody>
      </p:sp>
      <p:cxnSp>
        <p:nvCxnSpPr>
          <p:cNvPr id="65" name="직선 화살표 연결선 64"/>
          <p:cNvCxnSpPr>
            <a:stCxn id="46" idx="2"/>
            <a:endCxn id="64" idx="0"/>
          </p:cNvCxnSpPr>
          <p:nvPr/>
        </p:nvCxnSpPr>
        <p:spPr>
          <a:xfrm>
            <a:off x="5622835" y="4735093"/>
            <a:ext cx="0" cy="18670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68" name="순서도: 처리 67"/>
          <p:cNvSpPr/>
          <p:nvPr/>
        </p:nvSpPr>
        <p:spPr>
          <a:xfrm>
            <a:off x="7311026" y="2329505"/>
            <a:ext cx="1008112" cy="24534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tx1"/>
                </a:solidFill>
              </a:rPr>
              <a:t>Process</a:t>
            </a:r>
            <a:endParaRPr lang="ko-KR" altLang="en-US" sz="800">
              <a:solidFill>
                <a:schemeClr val="tx1"/>
              </a:solidFill>
            </a:endParaRPr>
          </a:p>
        </p:txBody>
      </p:sp>
      <p:sp>
        <p:nvSpPr>
          <p:cNvPr id="76" name="직사각형 75"/>
          <p:cNvSpPr/>
          <p:nvPr/>
        </p:nvSpPr>
        <p:spPr>
          <a:xfrm>
            <a:off x="3147812" y="5113660"/>
            <a:ext cx="567784" cy="215444"/>
          </a:xfrm>
          <a:prstGeom prst="rect">
            <a:avLst/>
          </a:prstGeom>
        </p:spPr>
        <p:txBody>
          <a:bodyPr wrap="none">
            <a:spAutoFit/>
          </a:bodyPr>
          <a:lstStyle/>
          <a:p>
            <a:pPr lvl="0">
              <a:defRPr/>
            </a:pPr>
            <a:r>
              <a:rPr lang="en-US" altLang="ko-KR" sz="800"/>
              <a:t>Connect</a:t>
            </a:r>
            <a:endParaRPr lang="ko-KR" altLang="en-US" sz="800"/>
          </a:p>
        </p:txBody>
      </p:sp>
      <p:sp>
        <p:nvSpPr>
          <p:cNvPr id="77" name="직사각형 76"/>
          <p:cNvSpPr/>
          <p:nvPr/>
        </p:nvSpPr>
        <p:spPr>
          <a:xfrm>
            <a:off x="3111012" y="4274551"/>
            <a:ext cx="351378" cy="215444"/>
          </a:xfrm>
          <a:prstGeom prst="rect">
            <a:avLst/>
          </a:prstGeom>
        </p:spPr>
        <p:txBody>
          <a:bodyPr wrap="none">
            <a:spAutoFit/>
          </a:bodyPr>
          <a:lstStyle/>
          <a:p>
            <a:pPr lvl="0">
              <a:defRPr/>
            </a:pPr>
            <a:r>
              <a:rPr lang="en-US" altLang="ko-KR" sz="800"/>
              <a:t>YES</a:t>
            </a:r>
            <a:endParaRPr lang="ko-KR" altLang="en-US" sz="800"/>
          </a:p>
        </p:txBody>
      </p:sp>
      <p:sp>
        <p:nvSpPr>
          <p:cNvPr id="78" name="직사각형 77"/>
          <p:cNvSpPr/>
          <p:nvPr/>
        </p:nvSpPr>
        <p:spPr>
          <a:xfrm>
            <a:off x="3871461" y="3975267"/>
            <a:ext cx="343364" cy="215444"/>
          </a:xfrm>
          <a:prstGeom prst="rect">
            <a:avLst/>
          </a:prstGeom>
        </p:spPr>
        <p:txBody>
          <a:bodyPr wrap="none">
            <a:spAutoFit/>
          </a:bodyPr>
          <a:lstStyle/>
          <a:p>
            <a:pPr lvl="0">
              <a:defRPr/>
            </a:pPr>
            <a:r>
              <a:rPr lang="en-US" altLang="ko-KR" sz="800"/>
              <a:t>NO</a:t>
            </a:r>
            <a:endParaRPr lang="ko-KR" altLang="en-US" sz="800"/>
          </a:p>
        </p:txBody>
      </p:sp>
      <p:sp>
        <p:nvSpPr>
          <p:cNvPr id="80" name="순서도: 처리 79"/>
          <p:cNvSpPr/>
          <p:nvPr/>
        </p:nvSpPr>
        <p:spPr>
          <a:xfrm>
            <a:off x="7309910" y="2761553"/>
            <a:ext cx="1008112" cy="24534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tx1"/>
                </a:solidFill>
              </a:rPr>
              <a:t>Process</a:t>
            </a:r>
            <a:endParaRPr lang="ko-KR" altLang="en-US" sz="800">
              <a:solidFill>
                <a:schemeClr val="tx1"/>
              </a:solidFill>
            </a:endParaRPr>
          </a:p>
        </p:txBody>
      </p:sp>
      <p:cxnSp>
        <p:nvCxnSpPr>
          <p:cNvPr id="81" name="연결선: 꺾임 80"/>
          <p:cNvCxnSpPr>
            <a:stCxn id="53" idx="3"/>
            <a:endCxn id="36" idx="3"/>
          </p:cNvCxnSpPr>
          <p:nvPr/>
        </p:nvCxnSpPr>
        <p:spPr>
          <a:xfrm flipV="1">
            <a:off x="6126891" y="2452179"/>
            <a:ext cx="12700" cy="869520"/>
          </a:xfrm>
          <a:prstGeom prst="bentConnector3">
            <a:avLst>
              <a:gd name="adj1" fmla="val 1800000"/>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85" name="직사각형 84"/>
          <p:cNvSpPr/>
          <p:nvPr/>
        </p:nvSpPr>
        <p:spPr>
          <a:xfrm>
            <a:off x="5310414" y="3414213"/>
            <a:ext cx="351378" cy="215444"/>
          </a:xfrm>
          <a:prstGeom prst="rect">
            <a:avLst/>
          </a:prstGeom>
        </p:spPr>
        <p:txBody>
          <a:bodyPr wrap="none">
            <a:spAutoFit/>
          </a:bodyPr>
          <a:lstStyle/>
          <a:p>
            <a:pPr lvl="0">
              <a:defRPr/>
            </a:pPr>
            <a:r>
              <a:rPr lang="en-US" altLang="ko-KR" sz="800"/>
              <a:t>YES</a:t>
            </a:r>
            <a:endParaRPr lang="ko-KR" altLang="en-US" sz="800"/>
          </a:p>
        </p:txBody>
      </p:sp>
      <p:sp>
        <p:nvSpPr>
          <p:cNvPr id="86" name="직사각형 85"/>
          <p:cNvSpPr/>
          <p:nvPr/>
        </p:nvSpPr>
        <p:spPr>
          <a:xfrm>
            <a:off x="6062061" y="3107309"/>
            <a:ext cx="343364" cy="215444"/>
          </a:xfrm>
          <a:prstGeom prst="rect">
            <a:avLst/>
          </a:prstGeom>
        </p:spPr>
        <p:txBody>
          <a:bodyPr wrap="none">
            <a:spAutoFit/>
          </a:bodyPr>
          <a:lstStyle/>
          <a:p>
            <a:pPr lvl="0">
              <a:defRPr/>
            </a:pPr>
            <a:r>
              <a:rPr lang="en-US" altLang="ko-KR" sz="800"/>
              <a:t>NO</a:t>
            </a:r>
            <a:endParaRPr lang="ko-KR" altLang="en-US" sz="800"/>
          </a:p>
        </p:txBody>
      </p:sp>
      <p:sp>
        <p:nvSpPr>
          <p:cNvPr id="90" name="순서도: 처리 89"/>
          <p:cNvSpPr/>
          <p:nvPr/>
        </p:nvSpPr>
        <p:spPr>
          <a:xfrm>
            <a:off x="7309910" y="3625649"/>
            <a:ext cx="1008112" cy="24534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tx1"/>
                </a:solidFill>
              </a:rPr>
              <a:t>Process</a:t>
            </a:r>
            <a:endParaRPr lang="ko-KR" altLang="en-US" sz="800">
              <a:solidFill>
                <a:schemeClr val="tx1"/>
              </a:solidFill>
            </a:endParaRPr>
          </a:p>
        </p:txBody>
      </p:sp>
      <p:sp>
        <p:nvSpPr>
          <p:cNvPr id="91" name="순서도: 처리 90"/>
          <p:cNvSpPr/>
          <p:nvPr/>
        </p:nvSpPr>
        <p:spPr>
          <a:xfrm>
            <a:off x="7309910" y="4057697"/>
            <a:ext cx="1008112" cy="24534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tx1"/>
                </a:solidFill>
              </a:rPr>
              <a:t>Process</a:t>
            </a:r>
            <a:endParaRPr lang="ko-KR" altLang="en-US" sz="800">
              <a:solidFill>
                <a:schemeClr val="tx1"/>
              </a:solidFill>
            </a:endParaRPr>
          </a:p>
        </p:txBody>
      </p:sp>
      <p:sp>
        <p:nvSpPr>
          <p:cNvPr id="92" name="순서도: 처리 91"/>
          <p:cNvSpPr/>
          <p:nvPr/>
        </p:nvSpPr>
        <p:spPr>
          <a:xfrm>
            <a:off x="7309910" y="4919325"/>
            <a:ext cx="1008112" cy="24534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tx1"/>
                </a:solidFill>
              </a:rPr>
              <a:t>Process</a:t>
            </a:r>
            <a:endParaRPr lang="ko-KR" altLang="en-US" sz="800">
              <a:solidFill>
                <a:schemeClr val="tx1"/>
              </a:solidFill>
            </a:endParaRPr>
          </a:p>
        </p:txBody>
      </p:sp>
      <p:sp>
        <p:nvSpPr>
          <p:cNvPr id="102" name="순서도: 연결자 101"/>
          <p:cNvSpPr/>
          <p:nvPr/>
        </p:nvSpPr>
        <p:spPr>
          <a:xfrm flipV="1">
            <a:off x="6660783" y="4936973"/>
            <a:ext cx="220681" cy="213440"/>
          </a:xfrm>
          <a:prstGeom prst="flowChartConnector">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sz="800">
              <a:solidFill>
                <a:schemeClr val="tx1"/>
              </a:solidFill>
            </a:endParaRPr>
          </a:p>
        </p:txBody>
      </p:sp>
      <p:cxnSp>
        <p:nvCxnSpPr>
          <p:cNvPr id="108" name="직선 화살표 연결선 107"/>
          <p:cNvCxnSpPr>
            <a:stCxn id="64" idx="3"/>
            <a:endCxn id="102" idx="2"/>
          </p:cNvCxnSpPr>
          <p:nvPr/>
        </p:nvCxnSpPr>
        <p:spPr>
          <a:xfrm flipV="1">
            <a:off x="6126891" y="5043693"/>
            <a:ext cx="533892" cy="774"/>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11" name="연결선: 꺾임 110"/>
          <p:cNvCxnSpPr>
            <a:stCxn id="102" idx="6"/>
            <a:endCxn id="68" idx="1"/>
          </p:cNvCxnSpPr>
          <p:nvPr/>
        </p:nvCxnSpPr>
        <p:spPr>
          <a:xfrm flipV="1">
            <a:off x="6881464" y="2452179"/>
            <a:ext cx="429562" cy="2591514"/>
          </a:xfrm>
          <a:prstGeom prst="bentConnector3">
            <a:avLst>
              <a:gd name="adj1" fmla="val 50000"/>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14" name="직선 화살표 연결선 113"/>
          <p:cNvCxnSpPr>
            <a:stCxn id="68" idx="2"/>
            <a:endCxn id="80" idx="0"/>
          </p:cNvCxnSpPr>
          <p:nvPr/>
        </p:nvCxnSpPr>
        <p:spPr>
          <a:xfrm flipH="1">
            <a:off x="7813966" y="2574853"/>
            <a:ext cx="1116" cy="18670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15" name="직선 화살표 연결선 114"/>
          <p:cNvCxnSpPr>
            <a:stCxn id="90" idx="2"/>
            <a:endCxn id="91" idx="0"/>
          </p:cNvCxnSpPr>
          <p:nvPr/>
        </p:nvCxnSpPr>
        <p:spPr>
          <a:xfrm>
            <a:off x="7813966" y="3870997"/>
            <a:ext cx="0" cy="18670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16" name="직선 화살표 연결선 115"/>
          <p:cNvCxnSpPr>
            <a:stCxn id="91" idx="2"/>
            <a:endCxn id="92" idx="0"/>
          </p:cNvCxnSpPr>
          <p:nvPr/>
        </p:nvCxnSpPr>
        <p:spPr>
          <a:xfrm>
            <a:off x="7813966" y="4303045"/>
            <a:ext cx="0" cy="61628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22" name="직선 화살표 연결선 121"/>
          <p:cNvCxnSpPr>
            <a:stCxn id="80" idx="2"/>
            <a:endCxn id="90" idx="0"/>
          </p:cNvCxnSpPr>
          <p:nvPr/>
        </p:nvCxnSpPr>
        <p:spPr>
          <a:xfrm>
            <a:off x="7813966" y="3006901"/>
            <a:ext cx="0" cy="618748"/>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29" name="순서도: 처리 128"/>
          <p:cNvSpPr/>
          <p:nvPr/>
        </p:nvSpPr>
        <p:spPr>
          <a:xfrm>
            <a:off x="9480376" y="2329505"/>
            <a:ext cx="1008112" cy="24534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tx1"/>
                </a:solidFill>
              </a:rPr>
              <a:t>Process</a:t>
            </a:r>
            <a:endParaRPr lang="ko-KR" altLang="en-US" sz="800">
              <a:solidFill>
                <a:schemeClr val="tx1"/>
              </a:solidFill>
            </a:endParaRPr>
          </a:p>
        </p:txBody>
      </p:sp>
      <p:cxnSp>
        <p:nvCxnSpPr>
          <p:cNvPr id="131" name="연결선: 꺾임 130"/>
          <p:cNvCxnSpPr>
            <a:stCxn id="92" idx="3"/>
            <a:endCxn id="129" idx="1"/>
          </p:cNvCxnSpPr>
          <p:nvPr/>
        </p:nvCxnSpPr>
        <p:spPr>
          <a:xfrm flipV="1">
            <a:off x="8318022" y="2452179"/>
            <a:ext cx="1162354" cy="2589820"/>
          </a:xfrm>
          <a:prstGeom prst="bentConnector3">
            <a:avLst>
              <a:gd name="adj1" fmla="val 80156"/>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35" name="직선 화살표 연결선 134"/>
          <p:cNvCxnSpPr>
            <a:stCxn id="129" idx="2"/>
            <a:endCxn id="41" idx="0"/>
          </p:cNvCxnSpPr>
          <p:nvPr/>
        </p:nvCxnSpPr>
        <p:spPr>
          <a:xfrm>
            <a:off x="9984432" y="2574853"/>
            <a:ext cx="0" cy="18670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38" name="직사각형 137"/>
          <p:cNvSpPr/>
          <p:nvPr/>
        </p:nvSpPr>
        <p:spPr>
          <a:xfrm>
            <a:off x="6484982" y="5113660"/>
            <a:ext cx="567784" cy="215444"/>
          </a:xfrm>
          <a:prstGeom prst="rect">
            <a:avLst/>
          </a:prstGeom>
        </p:spPr>
        <p:txBody>
          <a:bodyPr wrap="none">
            <a:spAutoFit/>
          </a:bodyPr>
          <a:lstStyle/>
          <a:p>
            <a:pPr lvl="0">
              <a:defRPr/>
            </a:pPr>
            <a:r>
              <a:rPr lang="en-US" altLang="ko-KR" sz="800"/>
              <a:t>Connect</a:t>
            </a:r>
            <a:endParaRPr lang="ko-KR" altLang="en-US" sz="800"/>
          </a:p>
        </p:txBody>
      </p:sp>
      <p:sp>
        <p:nvSpPr>
          <p:cNvPr id="139" name="TextBox 138"/>
          <p:cNvSpPr txBox="1"/>
          <p:nvPr/>
        </p:nvSpPr>
        <p:spPr>
          <a:xfrm>
            <a:off x="11780252" y="106980"/>
            <a:ext cx="248786" cy="230832"/>
          </a:xfrm>
          <a:prstGeom prst="rect">
            <a:avLst/>
          </a:prstGeom>
          <a:noFill/>
        </p:spPr>
        <p:txBody>
          <a:bodyPr wrap="none">
            <a:spAutoFit/>
          </a:bodyPr>
          <a:lstStyle/>
          <a:p>
            <a:pPr lvl="0">
              <a:defRPr/>
            </a:pPr>
            <a:fld id="{944918D1-1C8F-48E6-92D4-4089F97E8793}" type="slidenum">
              <a:rPr lang="en-US" altLang="en-US" sz="900"/>
              <a:pPr lvl="0">
                <a:defRPr/>
              </a:pPr>
              <a:t>17</a:t>
            </a:fld>
            <a:endParaRPr lang="en-US" altLang="en-US" sz="900"/>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개체 틀 9"/>
          <p:cNvSpPr>
            <a:spLocks noGrp="1"/>
          </p:cNvSpPr>
          <p:nvPr>
            <p:ph type="title" hasCustomPrompt="1"/>
          </p:nvPr>
        </p:nvSpPr>
        <p:spPr/>
        <p:txBody>
          <a:bodyPr/>
          <a:lstStyle/>
          <a:p>
            <a:pPr>
              <a:defRPr/>
            </a:pPr>
            <a:endParaRPr lang="ko-KR" altLang="en-US"/>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p:nvPr>
        </p:nvSpPr>
        <p:spPr/>
        <p:txBody>
          <a:bodyPr/>
          <a:lstStyle/>
          <a:p>
            <a:pPr lvl="0">
              <a:defRPr/>
            </a:pPr>
            <a:r>
              <a:rPr lang="en-US" altLang="ko-KR"/>
              <a:t>index.jsp</a:t>
            </a:r>
          </a:p>
        </p:txBody>
      </p:sp>
      <p:sp>
        <p:nvSpPr>
          <p:cNvPr id="5" name="텍스트 개체 틀 4"/>
          <p:cNvSpPr>
            <a:spLocks noGrp="1"/>
          </p:cNvSpPr>
          <p:nvPr>
            <p:ph type="body" sz="quarter" idx="11"/>
          </p:nvPr>
        </p:nvSpPr>
        <p:spPr/>
        <p:txBody>
          <a:bodyPr/>
          <a:lstStyle/>
          <a:p>
            <a:pPr lvl="0">
              <a:defRPr/>
            </a:pPr>
            <a:r>
              <a:rPr lang="en-US" altLang="ko-KR"/>
              <a:t>EventMoa</a:t>
            </a:r>
          </a:p>
        </p:txBody>
      </p:sp>
      <p:graphicFrame>
        <p:nvGraphicFramePr>
          <p:cNvPr id="7" name="표 6"/>
          <p:cNvGraphicFramePr>
            <a:graphicFrameLocks noGrp="1"/>
          </p:cNvGraphicFramePr>
          <p:nvPr/>
        </p:nvGraphicFramePr>
        <p:xfrm>
          <a:off x="8688288" y="476672"/>
          <a:ext cx="3384376" cy="1286749"/>
        </p:xfrm>
        <a:graphic>
          <a:graphicData uri="http://schemas.openxmlformats.org/drawingml/2006/table">
            <a:tbl>
              <a:tblPr firstRow="1" bandRow="1">
                <a:tableStyleId>{5C22544A-7EE6-4342-B048-85BDC9FD1C3A}</a:tableStyleId>
              </a:tblPr>
              <a:tblGrid>
                <a:gridCol w="3384376">
                  <a:extLst>
                    <a:ext uri="{9D8B030D-6E8A-4147-A177-3AD203B41FA5}">
                      <a16:colId xmlns:a16="http://schemas.microsoft.com/office/drawing/2014/main" val="20000"/>
                    </a:ext>
                  </a:extLst>
                </a:gridCol>
              </a:tblGrid>
              <a:tr h="258850">
                <a:tc>
                  <a:txBody>
                    <a:bodyPr/>
                    <a:lstStyle/>
                    <a:p>
                      <a:pPr marL="0" marR="0" lvl="0" indent="0" algn="l" defTabSz="914400" rtl="0" eaLnBrk="1" latinLnBrk="1" hangingPunct="1">
                        <a:lnSpc>
                          <a:spcPct val="100000"/>
                        </a:lnSpc>
                        <a:spcBef>
                          <a:spcPts val="0"/>
                        </a:spcBef>
                        <a:spcAft>
                          <a:spcPts val="0"/>
                        </a:spcAft>
                        <a:buClrTx/>
                        <a:buFontTx/>
                        <a:buNone/>
                        <a:defRPr/>
                      </a:pPr>
                      <a:r>
                        <a:rPr lang="en-US" altLang="ko-KR" sz="900" b="1">
                          <a:solidFill>
                            <a:srgbClr val="4E5263"/>
                          </a:solidFill>
                          <a:latin typeface="+mn-ea"/>
                          <a:ea typeface="+mn-ea"/>
                          <a:sym typeface="맑은 고딕"/>
                        </a:rPr>
                        <a:t>Summery.</a:t>
                      </a:r>
                      <a:endParaRPr lang="en" altLang="ko-KR" sz="900" b="1">
                        <a:solidFill>
                          <a:srgbClr val="4E5263"/>
                        </a:solidFill>
                        <a:latin typeface="+mn-ea"/>
                        <a:ea typeface="+mn-ea"/>
                        <a:sym typeface="맑은 고딕"/>
                      </a:endParaRP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bg1">
                          <a:lumMod val="65000"/>
                        </a:schemeClr>
                      </a:solidFill>
                      <a:prstDash val="solid"/>
                      <a:round/>
                      <a:headEnd w="med" len="med"/>
                      <a:tailEnd w="med" len="med"/>
                    </a:lnB>
                    <a:solidFill>
                      <a:schemeClr val="bg1"/>
                    </a:solidFill>
                  </a:tcPr>
                </a:tc>
                <a:extLst>
                  <a:ext uri="{0D108BD9-81ED-4DB2-BD59-A6C34878D82A}">
                    <a16:rowId xmlns:a16="http://schemas.microsoft.com/office/drawing/2014/main" val="10000"/>
                  </a:ext>
                </a:extLst>
              </a:tr>
              <a:tr h="1027899">
                <a:tc>
                  <a:txBody>
                    <a:bodyPr/>
                    <a:lstStyle/>
                    <a:p>
                      <a:pPr marL="108000" marR="0" lvl="0" indent="-108000" algn="just" defTabSz="914400" rtl="0" eaLnBrk="1" latinLnBrk="1" hangingPunct="1">
                        <a:lnSpc>
                          <a:spcPct val="120000"/>
                        </a:lnSpc>
                        <a:spcBef>
                          <a:spcPts val="0"/>
                        </a:spcBef>
                        <a:spcAft>
                          <a:spcPts val="0"/>
                        </a:spcAft>
                        <a:buClrTx/>
                        <a:buFont typeface="Arial"/>
                        <a:buChar char="•"/>
                        <a:defRPr/>
                      </a:pPr>
                      <a:r>
                        <a:rPr lang="ko-KR" altLang="en-US" sz="800" b="0">
                          <a:solidFill>
                            <a:schemeClr val="tx1"/>
                          </a:solidFill>
                          <a:latin typeface="+mn-ea"/>
                          <a:ea typeface="+mn-ea"/>
                          <a:sym typeface="맑은 고딕"/>
                        </a:rPr>
                        <a:t>서비스 이용하는 메인페이지  화면입니다</a:t>
                      </a:r>
                      <a:r>
                        <a:rPr lang="en-US" altLang="ko-KR" sz="800" b="0">
                          <a:solidFill>
                            <a:schemeClr val="tx1"/>
                          </a:solidFill>
                          <a:latin typeface="+mn-ea"/>
                          <a:ea typeface="+mn-ea"/>
                          <a:sym typeface="맑은 고딕"/>
                        </a:rPr>
                        <a:t>.</a:t>
                      </a:r>
                    </a:p>
                    <a:p>
                      <a:pPr marL="0" marR="0" lvl="0" indent="0" algn="just" defTabSz="914400" rtl="0" eaLnBrk="1" latinLnBrk="1" hangingPunct="1">
                        <a:lnSpc>
                          <a:spcPct val="120000"/>
                        </a:lnSpc>
                        <a:spcBef>
                          <a:spcPts val="0"/>
                        </a:spcBef>
                        <a:spcAft>
                          <a:spcPts val="0"/>
                        </a:spcAft>
                        <a:buClrTx/>
                        <a:buFont typeface="Arial"/>
                        <a:buNone/>
                        <a:defRPr/>
                      </a:pPr>
                      <a:endParaRPr lang="en-US" altLang="ko-KR" sz="800" b="0">
                        <a:solidFill>
                          <a:schemeClr val="tx1"/>
                        </a:solidFill>
                        <a:latin typeface="+mn-ea"/>
                        <a:ea typeface="+mn-ea"/>
                        <a:sym typeface="맑은 고딕"/>
                      </a:endParaRPr>
                    </a:p>
                    <a:p>
                      <a:pPr marL="0" marR="0" lvl="0" indent="0" algn="just" defTabSz="914400" rtl="0" eaLnBrk="1" latinLnBrk="1" hangingPunct="1">
                        <a:lnSpc>
                          <a:spcPct val="120000"/>
                        </a:lnSpc>
                        <a:spcBef>
                          <a:spcPts val="0"/>
                        </a:spcBef>
                        <a:spcAft>
                          <a:spcPts val="0"/>
                        </a:spcAft>
                        <a:buClrTx/>
                        <a:buFont typeface="Arial"/>
                        <a:buNone/>
                        <a:defRPr/>
                      </a:pPr>
                      <a:endParaRPr lang="ko-KR" altLang="en-US" sz="850" b="0">
                        <a:latin typeface="+mn-ea"/>
                        <a:ea typeface="+mn-ea"/>
                        <a:cs typeface="+mn-cs"/>
                      </a:endParaRP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solidFill>
                        <a:schemeClr val="bg1">
                          <a:lumMod val="65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1"/>
                  </a:ext>
                </a:extLst>
              </a:tr>
            </a:tbl>
          </a:graphicData>
        </a:graphic>
      </p:graphicFrame>
      <p:sp>
        <p:nvSpPr>
          <p:cNvPr id="8" name="TextBox 7"/>
          <p:cNvSpPr txBox="1"/>
          <p:nvPr/>
        </p:nvSpPr>
        <p:spPr>
          <a:xfrm>
            <a:off x="11780252" y="106980"/>
            <a:ext cx="248786" cy="230832"/>
          </a:xfrm>
          <a:prstGeom prst="rect">
            <a:avLst/>
          </a:prstGeom>
          <a:noFill/>
        </p:spPr>
        <p:txBody>
          <a:bodyPr wrap="none">
            <a:spAutoFit/>
          </a:bodyPr>
          <a:lstStyle/>
          <a:p>
            <a:pPr lvl="0">
              <a:defRPr/>
            </a:pPr>
            <a:fld id="{944918D1-1C8F-48E6-92D4-4089F97E8793}" type="slidenum">
              <a:rPr lang="en-US" altLang="en-US" sz="900"/>
              <a:pPr lvl="0">
                <a:defRPr/>
              </a:pPr>
              <a:t>19</a:t>
            </a:fld>
            <a:endParaRPr lang="en-US" altLang="en-US" sz="900"/>
          </a:p>
        </p:txBody>
      </p:sp>
      <p:pic>
        <p:nvPicPr>
          <p:cNvPr id="14" name="그림 13"/>
          <p:cNvPicPr>
            <a:picLocks noChangeAspect="1"/>
          </p:cNvPicPr>
          <p:nvPr/>
        </p:nvPicPr>
        <p:blipFill rotWithShape="1">
          <a:blip r:embed="rId2"/>
          <a:stretch>
            <a:fillRect/>
          </a:stretch>
        </p:blipFill>
        <p:spPr>
          <a:xfrm>
            <a:off x="3356198" y="415024"/>
            <a:ext cx="2451770" cy="6442976"/>
          </a:xfrm>
          <a:prstGeom prst="rect">
            <a:avLst/>
          </a:prstGeom>
        </p:spPr>
      </p:pic>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pPr lvl="0">
              <a:defRPr/>
            </a:pPr>
            <a:r>
              <a:rPr lang="ko-KR" altLang="en-US"/>
              <a:t>서비스 개요</a:t>
            </a:r>
          </a:p>
        </p:txBody>
      </p:sp>
      <p:graphicFrame>
        <p:nvGraphicFramePr>
          <p:cNvPr id="3" name="표 2"/>
          <p:cNvGraphicFramePr>
            <a:graphicFrameLocks noGrp="1"/>
          </p:cNvGraphicFramePr>
          <p:nvPr/>
        </p:nvGraphicFramePr>
        <p:xfrm>
          <a:off x="1197870" y="1268760"/>
          <a:ext cx="9797233" cy="4991529"/>
        </p:xfrm>
        <a:graphic>
          <a:graphicData uri="http://schemas.openxmlformats.org/drawingml/2006/table">
            <a:tbl>
              <a:tblPr>
                <a:tableStyleId>{5C22544A-7EE6-4342-B048-85BDC9FD1C3A}</a:tableStyleId>
              </a:tblPr>
              <a:tblGrid>
                <a:gridCol w="1318078">
                  <a:extLst>
                    <a:ext uri="{9D8B030D-6E8A-4147-A177-3AD203B41FA5}">
                      <a16:colId xmlns:a16="http://schemas.microsoft.com/office/drawing/2014/main" val="20000"/>
                    </a:ext>
                  </a:extLst>
                </a:gridCol>
                <a:gridCol w="283581">
                  <a:extLst>
                    <a:ext uri="{9D8B030D-6E8A-4147-A177-3AD203B41FA5}">
                      <a16:colId xmlns:a16="http://schemas.microsoft.com/office/drawing/2014/main" val="20001"/>
                    </a:ext>
                  </a:extLst>
                </a:gridCol>
                <a:gridCol w="282606">
                  <a:extLst>
                    <a:ext uri="{9D8B030D-6E8A-4147-A177-3AD203B41FA5}">
                      <a16:colId xmlns:a16="http://schemas.microsoft.com/office/drawing/2014/main" val="20002"/>
                    </a:ext>
                  </a:extLst>
                </a:gridCol>
                <a:gridCol w="282606">
                  <a:extLst>
                    <a:ext uri="{9D8B030D-6E8A-4147-A177-3AD203B41FA5}">
                      <a16:colId xmlns:a16="http://schemas.microsoft.com/office/drawing/2014/main" val="20003"/>
                    </a:ext>
                  </a:extLst>
                </a:gridCol>
                <a:gridCol w="282606">
                  <a:extLst>
                    <a:ext uri="{9D8B030D-6E8A-4147-A177-3AD203B41FA5}">
                      <a16:colId xmlns:a16="http://schemas.microsoft.com/office/drawing/2014/main" val="20004"/>
                    </a:ext>
                  </a:extLst>
                </a:gridCol>
                <a:gridCol w="282606">
                  <a:extLst>
                    <a:ext uri="{9D8B030D-6E8A-4147-A177-3AD203B41FA5}">
                      <a16:colId xmlns:a16="http://schemas.microsoft.com/office/drawing/2014/main" val="20005"/>
                    </a:ext>
                  </a:extLst>
                </a:gridCol>
                <a:gridCol w="282606">
                  <a:extLst>
                    <a:ext uri="{9D8B030D-6E8A-4147-A177-3AD203B41FA5}">
                      <a16:colId xmlns:a16="http://schemas.microsoft.com/office/drawing/2014/main" val="20006"/>
                    </a:ext>
                  </a:extLst>
                </a:gridCol>
                <a:gridCol w="282606">
                  <a:extLst>
                    <a:ext uri="{9D8B030D-6E8A-4147-A177-3AD203B41FA5}">
                      <a16:colId xmlns:a16="http://schemas.microsoft.com/office/drawing/2014/main" val="20007"/>
                    </a:ext>
                  </a:extLst>
                </a:gridCol>
                <a:gridCol w="282606">
                  <a:extLst>
                    <a:ext uri="{9D8B030D-6E8A-4147-A177-3AD203B41FA5}">
                      <a16:colId xmlns:a16="http://schemas.microsoft.com/office/drawing/2014/main" val="20008"/>
                    </a:ext>
                  </a:extLst>
                </a:gridCol>
                <a:gridCol w="282606">
                  <a:extLst>
                    <a:ext uri="{9D8B030D-6E8A-4147-A177-3AD203B41FA5}">
                      <a16:colId xmlns:a16="http://schemas.microsoft.com/office/drawing/2014/main" val="20009"/>
                    </a:ext>
                  </a:extLst>
                </a:gridCol>
                <a:gridCol w="282606">
                  <a:extLst>
                    <a:ext uri="{9D8B030D-6E8A-4147-A177-3AD203B41FA5}">
                      <a16:colId xmlns:a16="http://schemas.microsoft.com/office/drawing/2014/main" val="20010"/>
                    </a:ext>
                  </a:extLst>
                </a:gridCol>
                <a:gridCol w="282606">
                  <a:extLst>
                    <a:ext uri="{9D8B030D-6E8A-4147-A177-3AD203B41FA5}">
                      <a16:colId xmlns:a16="http://schemas.microsoft.com/office/drawing/2014/main" val="20011"/>
                    </a:ext>
                  </a:extLst>
                </a:gridCol>
                <a:gridCol w="282606">
                  <a:extLst>
                    <a:ext uri="{9D8B030D-6E8A-4147-A177-3AD203B41FA5}">
                      <a16:colId xmlns:a16="http://schemas.microsoft.com/office/drawing/2014/main" val="20012"/>
                    </a:ext>
                  </a:extLst>
                </a:gridCol>
                <a:gridCol w="282606">
                  <a:extLst>
                    <a:ext uri="{9D8B030D-6E8A-4147-A177-3AD203B41FA5}">
                      <a16:colId xmlns:a16="http://schemas.microsoft.com/office/drawing/2014/main" val="20013"/>
                    </a:ext>
                  </a:extLst>
                </a:gridCol>
                <a:gridCol w="282606">
                  <a:extLst>
                    <a:ext uri="{9D8B030D-6E8A-4147-A177-3AD203B41FA5}">
                      <a16:colId xmlns:a16="http://schemas.microsoft.com/office/drawing/2014/main" val="20014"/>
                    </a:ext>
                  </a:extLst>
                </a:gridCol>
                <a:gridCol w="282606">
                  <a:extLst>
                    <a:ext uri="{9D8B030D-6E8A-4147-A177-3AD203B41FA5}">
                      <a16:colId xmlns:a16="http://schemas.microsoft.com/office/drawing/2014/main" val="20015"/>
                    </a:ext>
                  </a:extLst>
                </a:gridCol>
                <a:gridCol w="282606">
                  <a:extLst>
                    <a:ext uri="{9D8B030D-6E8A-4147-A177-3AD203B41FA5}">
                      <a16:colId xmlns:a16="http://schemas.microsoft.com/office/drawing/2014/main" val="20016"/>
                    </a:ext>
                  </a:extLst>
                </a:gridCol>
                <a:gridCol w="282606">
                  <a:extLst>
                    <a:ext uri="{9D8B030D-6E8A-4147-A177-3AD203B41FA5}">
                      <a16:colId xmlns:a16="http://schemas.microsoft.com/office/drawing/2014/main" val="20017"/>
                    </a:ext>
                  </a:extLst>
                </a:gridCol>
                <a:gridCol w="282606">
                  <a:extLst>
                    <a:ext uri="{9D8B030D-6E8A-4147-A177-3AD203B41FA5}">
                      <a16:colId xmlns:a16="http://schemas.microsoft.com/office/drawing/2014/main" val="20018"/>
                    </a:ext>
                  </a:extLst>
                </a:gridCol>
                <a:gridCol w="282606">
                  <a:extLst>
                    <a:ext uri="{9D8B030D-6E8A-4147-A177-3AD203B41FA5}">
                      <a16:colId xmlns:a16="http://schemas.microsoft.com/office/drawing/2014/main" val="20019"/>
                    </a:ext>
                  </a:extLst>
                </a:gridCol>
                <a:gridCol w="282606">
                  <a:extLst>
                    <a:ext uri="{9D8B030D-6E8A-4147-A177-3AD203B41FA5}">
                      <a16:colId xmlns:a16="http://schemas.microsoft.com/office/drawing/2014/main" val="20020"/>
                    </a:ext>
                  </a:extLst>
                </a:gridCol>
                <a:gridCol w="282606">
                  <a:extLst>
                    <a:ext uri="{9D8B030D-6E8A-4147-A177-3AD203B41FA5}">
                      <a16:colId xmlns:a16="http://schemas.microsoft.com/office/drawing/2014/main" val="20021"/>
                    </a:ext>
                  </a:extLst>
                </a:gridCol>
                <a:gridCol w="282606">
                  <a:extLst>
                    <a:ext uri="{9D8B030D-6E8A-4147-A177-3AD203B41FA5}">
                      <a16:colId xmlns:a16="http://schemas.microsoft.com/office/drawing/2014/main" val="20022"/>
                    </a:ext>
                  </a:extLst>
                </a:gridCol>
                <a:gridCol w="282606">
                  <a:extLst>
                    <a:ext uri="{9D8B030D-6E8A-4147-A177-3AD203B41FA5}">
                      <a16:colId xmlns:a16="http://schemas.microsoft.com/office/drawing/2014/main" val="20023"/>
                    </a:ext>
                  </a:extLst>
                </a:gridCol>
                <a:gridCol w="282606">
                  <a:extLst>
                    <a:ext uri="{9D8B030D-6E8A-4147-A177-3AD203B41FA5}">
                      <a16:colId xmlns:a16="http://schemas.microsoft.com/office/drawing/2014/main" val="20024"/>
                    </a:ext>
                  </a:extLst>
                </a:gridCol>
                <a:gridCol w="282606">
                  <a:extLst>
                    <a:ext uri="{9D8B030D-6E8A-4147-A177-3AD203B41FA5}">
                      <a16:colId xmlns:a16="http://schemas.microsoft.com/office/drawing/2014/main" val="20025"/>
                    </a:ext>
                  </a:extLst>
                </a:gridCol>
                <a:gridCol w="282606">
                  <a:extLst>
                    <a:ext uri="{9D8B030D-6E8A-4147-A177-3AD203B41FA5}">
                      <a16:colId xmlns:a16="http://schemas.microsoft.com/office/drawing/2014/main" val="20026"/>
                    </a:ext>
                  </a:extLst>
                </a:gridCol>
                <a:gridCol w="282606">
                  <a:extLst>
                    <a:ext uri="{9D8B030D-6E8A-4147-A177-3AD203B41FA5}">
                      <a16:colId xmlns:a16="http://schemas.microsoft.com/office/drawing/2014/main" val="20027"/>
                    </a:ext>
                  </a:extLst>
                </a:gridCol>
                <a:gridCol w="282606">
                  <a:extLst>
                    <a:ext uri="{9D8B030D-6E8A-4147-A177-3AD203B41FA5}">
                      <a16:colId xmlns:a16="http://schemas.microsoft.com/office/drawing/2014/main" val="20028"/>
                    </a:ext>
                  </a:extLst>
                </a:gridCol>
                <a:gridCol w="282606">
                  <a:extLst>
                    <a:ext uri="{9D8B030D-6E8A-4147-A177-3AD203B41FA5}">
                      <a16:colId xmlns:a16="http://schemas.microsoft.com/office/drawing/2014/main" val="20029"/>
                    </a:ext>
                  </a:extLst>
                </a:gridCol>
                <a:gridCol w="282606">
                  <a:extLst>
                    <a:ext uri="{9D8B030D-6E8A-4147-A177-3AD203B41FA5}">
                      <a16:colId xmlns:a16="http://schemas.microsoft.com/office/drawing/2014/main" val="20030"/>
                    </a:ext>
                  </a:extLst>
                </a:gridCol>
              </a:tblGrid>
              <a:tr h="260216">
                <a:tc>
                  <a:txBody>
                    <a:bodyPr/>
                    <a:lstStyle/>
                    <a:p>
                      <a:pPr algn="ctr" latinLnBrk="1">
                        <a:defRPr/>
                      </a:pPr>
                      <a:r>
                        <a:rPr lang="ko-KR" altLang="en-US" sz="1000" b="1">
                          <a:solidFill>
                            <a:schemeClr val="tx1"/>
                          </a:solidFill>
                        </a:rPr>
                        <a:t>구분</a:t>
                      </a:r>
                    </a:p>
                  </a:txBody>
                  <a:tcPr anchor="ctr">
                    <a:lnR w="3175" cap="flat" cmpd="sng" algn="ctr">
                      <a:solidFill>
                        <a:schemeClr val="bg1">
                          <a:lumMod val="75000"/>
                        </a:schemeClr>
                      </a:solidFill>
                      <a:prstDash val="solid"/>
                      <a:round/>
                      <a:headEnd w="med" len="med"/>
                      <a:tailEnd w="med" len="med"/>
                    </a:lnR>
                    <a:lnT w="3175" cap="flat" cmpd="sng" algn="ctr">
                      <a:noFill/>
                      <a:prstDash val="solid"/>
                      <a:round/>
                      <a:headEnd w="med" len="med"/>
                      <a:tailEnd w="med" len="med"/>
                    </a:lnT>
                    <a:lnB w="3175" cap="flat" cmpd="sng" algn="ctr">
                      <a:solidFill>
                        <a:schemeClr val="bg1">
                          <a:lumMod val="75000"/>
                        </a:schemeClr>
                      </a:solidFill>
                      <a:prstDash val="solid"/>
                      <a:round/>
                      <a:headEnd w="med" len="med"/>
                      <a:tailEnd w="med" len="med"/>
                    </a:lnB>
                    <a:solidFill>
                      <a:schemeClr val="bg1">
                        <a:lumMod val="85000"/>
                      </a:schemeClr>
                    </a:solidFill>
                  </a:tcPr>
                </a:tc>
                <a:tc gridSpan="30">
                  <a:txBody>
                    <a:bodyPr/>
                    <a:lstStyle/>
                    <a:p>
                      <a:pPr marL="0" marR="0" indent="0" algn="ctr" defTabSz="914400" rtl="0" eaLnBrk="1" latinLnBrk="1" hangingPunct="1">
                        <a:lnSpc>
                          <a:spcPct val="100000"/>
                        </a:lnSpc>
                        <a:spcBef>
                          <a:spcPts val="0"/>
                        </a:spcBef>
                        <a:spcAft>
                          <a:spcPts val="0"/>
                        </a:spcAft>
                        <a:buClrTx/>
                        <a:buFontTx/>
                        <a:buNone/>
                        <a:defRPr/>
                      </a:pPr>
                      <a:r>
                        <a:rPr lang="ko-KR" altLang="en-US" sz="1000" b="1">
                          <a:solidFill>
                            <a:schemeClr val="tx1"/>
                          </a:solidFill>
                        </a:rPr>
                        <a:t>내용</a:t>
                      </a:r>
                    </a:p>
                  </a:txBody>
                  <a:tcPr anchor="ctr">
                    <a:lnL w="3175" cap="flat" cmpd="sng" algn="ctr">
                      <a:solidFill>
                        <a:schemeClr val="bg1">
                          <a:lumMod val="75000"/>
                        </a:schemeClr>
                      </a:solid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bg1">
                          <a:lumMod val="75000"/>
                        </a:schemeClr>
                      </a:solidFill>
                      <a:prstDash val="solid"/>
                      <a:round/>
                      <a:headEnd w="med" len="med"/>
                      <a:tailEnd w="med" len="med"/>
                    </a:lnB>
                    <a:solidFill>
                      <a:schemeClr val="bg1">
                        <a:lumMod val="85000"/>
                      </a:schemeClr>
                    </a:solidFill>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extLst>
                  <a:ext uri="{0D108BD9-81ED-4DB2-BD59-A6C34878D82A}">
                    <a16:rowId xmlns:a16="http://schemas.microsoft.com/office/drawing/2014/main" val="10000"/>
                  </a:ext>
                </a:extLst>
              </a:tr>
              <a:tr h="551915">
                <a:tc>
                  <a:txBody>
                    <a:bodyPr/>
                    <a:lstStyle/>
                    <a:p>
                      <a:pPr algn="ctr" latinLnBrk="1">
                        <a:lnSpc>
                          <a:spcPct val="120000"/>
                        </a:lnSpc>
                        <a:defRPr/>
                      </a:pPr>
                      <a:r>
                        <a:rPr lang="ko-KR" altLang="en-US" sz="900">
                          <a:solidFill>
                            <a:schemeClr val="tx1"/>
                          </a:solidFill>
                          <a:latin typeface="+mn-ea"/>
                          <a:ea typeface="+mn-ea"/>
                          <a:cs typeface="+mn-cs"/>
                        </a:rPr>
                        <a:t>기획배경</a:t>
                      </a:r>
                    </a:p>
                  </a:txBody>
                  <a:tcPr anchor="ctr">
                    <a:lnR w="3175" cap="flat" cmpd="sng" algn="ctr">
                      <a:solidFill>
                        <a:schemeClr val="bg1">
                          <a:lumMod val="7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gridSpan="30">
                  <a:txBody>
                    <a:bodyPr/>
                    <a:lstStyle/>
                    <a:p>
                      <a:pPr marL="171450" indent="-171450" algn="just" latinLnBrk="1">
                        <a:lnSpc>
                          <a:spcPct val="130000"/>
                        </a:lnSpc>
                        <a:buFont typeface="Arial"/>
                        <a:buChar char="•"/>
                        <a:defRPr/>
                      </a:pPr>
                      <a:r>
                        <a:rPr lang="ko-KR" altLang="en-US" sz="900">
                          <a:solidFill>
                            <a:schemeClr val="tx1"/>
                          </a:solidFill>
                          <a:latin typeface="+mn-ea"/>
                          <a:ea typeface="+mn-ea"/>
                          <a:cs typeface="+mn-cs"/>
                        </a:rPr>
                        <a:t>소상공인들만을 위한 홍보사이트가 많지 않고 홍보 및 이벤트 진행에 필요한 비용도 적지않습니다</a:t>
                      </a:r>
                      <a:r>
                        <a:rPr lang="en-US" altLang="ko-KR" sz="900">
                          <a:solidFill>
                            <a:schemeClr val="tx1"/>
                          </a:solidFill>
                          <a:latin typeface="+mn-ea"/>
                          <a:ea typeface="+mn-ea"/>
                          <a:cs typeface="+mn-cs"/>
                        </a:rPr>
                        <a:t>.</a:t>
                      </a:r>
                    </a:p>
                  </a:txBody>
                  <a:tcPr anchor="ctr">
                    <a:lnL w="3175" cap="flat" cmpd="sng" algn="ctr">
                      <a:solidFill>
                        <a:schemeClr val="bg1">
                          <a:lumMod val="75000"/>
                        </a:schemeClr>
                      </a:solidFill>
                      <a:prstDash val="solid"/>
                      <a:round/>
                      <a:headEnd w="med" len="med"/>
                      <a:tailEnd w="med" len="med"/>
                    </a:lnL>
                    <a:lnR w="3175" cap="flat" cmpd="sng" algn="ctr">
                      <a:no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extLst>
                  <a:ext uri="{0D108BD9-81ED-4DB2-BD59-A6C34878D82A}">
                    <a16:rowId xmlns:a16="http://schemas.microsoft.com/office/drawing/2014/main" val="10001"/>
                  </a:ext>
                </a:extLst>
              </a:tr>
              <a:tr h="504056">
                <a:tc>
                  <a:txBody>
                    <a:bodyPr/>
                    <a:lstStyle/>
                    <a:p>
                      <a:pPr algn="ctr" latinLnBrk="1">
                        <a:lnSpc>
                          <a:spcPct val="120000"/>
                        </a:lnSpc>
                        <a:defRPr/>
                      </a:pPr>
                      <a:r>
                        <a:rPr lang="ko-KR" altLang="en-US" sz="900">
                          <a:solidFill>
                            <a:schemeClr val="tx1"/>
                          </a:solidFill>
                          <a:latin typeface="+mn-ea"/>
                          <a:ea typeface="+mn-ea"/>
                          <a:cs typeface="+mn-cs"/>
                        </a:rPr>
                        <a:t>기획목적</a:t>
                      </a:r>
                    </a:p>
                  </a:txBody>
                  <a:tcPr anchor="ctr">
                    <a:lnR w="3175" cap="flat" cmpd="sng" algn="ctr">
                      <a:solidFill>
                        <a:schemeClr val="bg1">
                          <a:lumMod val="7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gridSpan="30">
                  <a:txBody>
                    <a:bodyPr/>
                    <a:lstStyle/>
                    <a:p>
                      <a:pPr marL="171450" indent="-171450" algn="just" latinLnBrk="1">
                        <a:lnSpc>
                          <a:spcPct val="130000"/>
                        </a:lnSpc>
                        <a:buFont typeface="Arial"/>
                        <a:buChar char="•"/>
                        <a:defRPr/>
                      </a:pPr>
                      <a:r>
                        <a:rPr lang="ko-KR" altLang="en-US" sz="900">
                          <a:solidFill>
                            <a:schemeClr val="tx1"/>
                          </a:solidFill>
                          <a:latin typeface="+mn-ea"/>
                          <a:ea typeface="+mn-ea"/>
                          <a:cs typeface="+mn-cs"/>
                        </a:rPr>
                        <a:t> 홍보와 이벤트를 통해 소비자와 소상공인 간의 소통의 장을 만들어서 수익을 창출합니다</a:t>
                      </a:r>
                      <a:r>
                        <a:rPr lang="en-US" altLang="ko-KR" sz="900">
                          <a:solidFill>
                            <a:schemeClr val="tx1"/>
                          </a:solidFill>
                          <a:latin typeface="+mn-ea"/>
                          <a:ea typeface="+mn-ea"/>
                          <a:cs typeface="+mn-cs"/>
                        </a:rPr>
                        <a:t>.</a:t>
                      </a:r>
                      <a:r>
                        <a:rPr lang="ko-KR" altLang="en-US" sz="900">
                          <a:solidFill>
                            <a:schemeClr val="tx1"/>
                          </a:solidFill>
                          <a:latin typeface="+mn-ea"/>
                          <a:ea typeface="+mn-ea"/>
                          <a:cs typeface="+mn-cs"/>
                        </a:rPr>
                        <a:t> </a:t>
                      </a:r>
                    </a:p>
                  </a:txBody>
                  <a:tcPr anchor="ctr">
                    <a:lnL w="3175" cap="flat" cmpd="sng" algn="ctr">
                      <a:solidFill>
                        <a:schemeClr val="bg1">
                          <a:lumMod val="75000"/>
                        </a:schemeClr>
                      </a:solidFill>
                      <a:prstDash val="solid"/>
                      <a:round/>
                      <a:headEnd w="med" len="med"/>
                      <a:tailEnd w="med" len="med"/>
                    </a:lnL>
                    <a:lnR w="3175" cap="flat" cmpd="sng" algn="ctr">
                      <a:no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extLst>
                  <a:ext uri="{0D108BD9-81ED-4DB2-BD59-A6C34878D82A}">
                    <a16:rowId xmlns:a16="http://schemas.microsoft.com/office/drawing/2014/main" val="10002"/>
                  </a:ext>
                </a:extLst>
              </a:tr>
              <a:tr h="504056">
                <a:tc>
                  <a:txBody>
                    <a:bodyPr/>
                    <a:lstStyle/>
                    <a:p>
                      <a:pPr algn="ctr" latinLnBrk="1">
                        <a:lnSpc>
                          <a:spcPct val="120000"/>
                        </a:lnSpc>
                        <a:defRPr/>
                      </a:pPr>
                      <a:r>
                        <a:rPr lang="ko-KR" altLang="en-US" sz="900">
                          <a:solidFill>
                            <a:schemeClr val="tx1"/>
                          </a:solidFill>
                          <a:latin typeface="+mn-ea"/>
                          <a:ea typeface="+mn-ea"/>
                          <a:cs typeface="+mn-cs"/>
                        </a:rPr>
                        <a:t>기대효과</a:t>
                      </a:r>
                    </a:p>
                  </a:txBody>
                  <a:tcPr anchor="ctr">
                    <a:lnR w="3175" cap="flat" cmpd="sng" algn="ctr">
                      <a:solidFill>
                        <a:schemeClr val="bg1">
                          <a:lumMod val="7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gridSpan="30">
                  <a:txBody>
                    <a:bodyPr/>
                    <a:lstStyle/>
                    <a:p>
                      <a:pPr marL="171450" indent="-171450" algn="just" latinLnBrk="1">
                        <a:lnSpc>
                          <a:spcPct val="130000"/>
                        </a:lnSpc>
                        <a:buFont typeface="Arial"/>
                        <a:buChar char="•"/>
                        <a:defRPr/>
                      </a:pPr>
                      <a:r>
                        <a:rPr lang="ko-KR" altLang="en-US" sz="900">
                          <a:solidFill>
                            <a:schemeClr val="tx1"/>
                          </a:solidFill>
                          <a:latin typeface="+mn-ea"/>
                          <a:ea typeface="+mn-ea"/>
                          <a:cs typeface="+mn-cs"/>
                        </a:rPr>
                        <a:t>지역 사회 발전</a:t>
                      </a:r>
                      <a:r>
                        <a:rPr lang="en-US" altLang="ko-KR" sz="900">
                          <a:solidFill>
                            <a:schemeClr val="tx1"/>
                          </a:solidFill>
                          <a:latin typeface="+mn-ea"/>
                          <a:ea typeface="+mn-ea"/>
                          <a:cs typeface="+mn-cs"/>
                        </a:rPr>
                        <a:t>,</a:t>
                      </a:r>
                      <a:r>
                        <a:rPr lang="ko-KR" altLang="en-US" sz="900">
                          <a:solidFill>
                            <a:schemeClr val="tx1"/>
                          </a:solidFill>
                          <a:latin typeface="+mn-ea"/>
                          <a:ea typeface="+mn-ea"/>
                          <a:cs typeface="+mn-cs"/>
                        </a:rPr>
                        <a:t> 지역별 소비 증가 기대 </a:t>
                      </a:r>
                    </a:p>
                    <a:p>
                      <a:pPr marL="171450" indent="-171450" algn="just" latinLnBrk="1">
                        <a:lnSpc>
                          <a:spcPct val="130000"/>
                        </a:lnSpc>
                        <a:buFont typeface="Arial"/>
                        <a:buChar char="•"/>
                        <a:defRPr/>
                      </a:pPr>
                      <a:r>
                        <a:rPr lang="ko-KR" altLang="en-US" sz="900">
                          <a:solidFill>
                            <a:schemeClr val="tx1"/>
                          </a:solidFill>
                          <a:latin typeface="+mn-ea"/>
                          <a:ea typeface="+mn-ea"/>
                          <a:cs typeface="+mn-cs"/>
                        </a:rPr>
                        <a:t>이용하는 업체들의 이익 창출 효과</a:t>
                      </a:r>
                    </a:p>
                  </a:txBody>
                  <a:tcPr anchor="ctr">
                    <a:lnL w="3175" cap="flat" cmpd="sng" algn="ctr">
                      <a:solidFill>
                        <a:schemeClr val="bg1">
                          <a:lumMod val="75000"/>
                        </a:schemeClr>
                      </a:solidFill>
                      <a:prstDash val="solid"/>
                      <a:round/>
                      <a:headEnd w="med" len="med"/>
                      <a:tailEnd w="med" len="med"/>
                    </a:lnL>
                    <a:lnR w="3175" cap="flat" cmpd="sng" algn="ctr">
                      <a:no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extLst>
                  <a:ext uri="{0D108BD9-81ED-4DB2-BD59-A6C34878D82A}">
                    <a16:rowId xmlns:a16="http://schemas.microsoft.com/office/drawing/2014/main" val="10003"/>
                  </a:ext>
                </a:extLst>
              </a:tr>
              <a:tr h="504056">
                <a:tc>
                  <a:txBody>
                    <a:bodyPr/>
                    <a:lstStyle/>
                    <a:p>
                      <a:pPr algn="ctr" latinLnBrk="1">
                        <a:lnSpc>
                          <a:spcPct val="120000"/>
                        </a:lnSpc>
                        <a:defRPr/>
                      </a:pPr>
                      <a:r>
                        <a:rPr lang="ko-KR" altLang="en-US" sz="900">
                          <a:solidFill>
                            <a:schemeClr val="tx1"/>
                          </a:solidFill>
                          <a:latin typeface="+mn-ea"/>
                          <a:ea typeface="+mn-ea"/>
                          <a:cs typeface="+mn-cs"/>
                        </a:rPr>
                        <a:t>기능요약</a:t>
                      </a:r>
                    </a:p>
                  </a:txBody>
                  <a:tcPr anchor="ctr">
                    <a:lnR w="3175" cap="flat" cmpd="sng" algn="ctr">
                      <a:solidFill>
                        <a:schemeClr val="bg1">
                          <a:lumMod val="7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gridSpan="30">
                  <a:txBody>
                    <a:bodyPr/>
                    <a:lstStyle/>
                    <a:p>
                      <a:pPr marL="171450" indent="-171450" algn="just" latinLnBrk="1">
                        <a:lnSpc>
                          <a:spcPct val="130000"/>
                        </a:lnSpc>
                        <a:buFont typeface="Arial"/>
                        <a:buChar char="•"/>
                        <a:defRPr/>
                      </a:pPr>
                      <a:r>
                        <a:rPr lang="ko-KR" altLang="en-US" sz="900">
                          <a:solidFill>
                            <a:schemeClr val="tx1"/>
                          </a:solidFill>
                          <a:latin typeface="+mn-ea"/>
                          <a:ea typeface="+mn-ea"/>
                          <a:cs typeface="+mn-cs"/>
                        </a:rPr>
                        <a:t>소상공인들이 이벤트와 홍보 관련 정보를 직접 업로드 </a:t>
                      </a:r>
                    </a:p>
                    <a:p>
                      <a:pPr marL="171450" indent="-171450" algn="just" latinLnBrk="1">
                        <a:lnSpc>
                          <a:spcPct val="130000"/>
                        </a:lnSpc>
                        <a:buFont typeface="Arial"/>
                        <a:buChar char="•"/>
                        <a:defRPr/>
                      </a:pPr>
                      <a:r>
                        <a:rPr lang="ko-KR" altLang="en-US" sz="900">
                          <a:solidFill>
                            <a:schemeClr val="tx1"/>
                          </a:solidFill>
                          <a:latin typeface="+mn-ea"/>
                          <a:ea typeface="+mn-ea"/>
                          <a:cs typeface="+mn-cs"/>
                        </a:rPr>
                        <a:t>소비자들이 입력한 주소를 기반으로 주변에서 진행되는 이벤트를  안내해주는 맞춤형 서비스</a:t>
                      </a:r>
                    </a:p>
                  </a:txBody>
                  <a:tcPr anchor="ctr">
                    <a:lnL w="3175" cap="flat" cmpd="sng" algn="ctr">
                      <a:solidFill>
                        <a:schemeClr val="bg1">
                          <a:lumMod val="75000"/>
                        </a:schemeClr>
                      </a:solidFill>
                      <a:prstDash val="solid"/>
                      <a:round/>
                      <a:headEnd w="med" len="med"/>
                      <a:tailEnd w="med" len="med"/>
                    </a:lnL>
                    <a:lnR w="3175" cap="flat" cmpd="sng" algn="ctr">
                      <a:no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extLst>
                  <a:ext uri="{0D108BD9-81ED-4DB2-BD59-A6C34878D82A}">
                    <a16:rowId xmlns:a16="http://schemas.microsoft.com/office/drawing/2014/main" val="10004"/>
                  </a:ext>
                </a:extLst>
              </a:tr>
              <a:tr h="504056">
                <a:tc>
                  <a:txBody>
                    <a:bodyPr/>
                    <a:lstStyle/>
                    <a:p>
                      <a:pPr algn="ctr" latinLnBrk="1">
                        <a:lnSpc>
                          <a:spcPct val="120000"/>
                        </a:lnSpc>
                        <a:defRPr/>
                      </a:pPr>
                      <a:r>
                        <a:rPr lang="ko-KR" altLang="en-US" sz="900">
                          <a:solidFill>
                            <a:schemeClr val="tx1"/>
                          </a:solidFill>
                          <a:latin typeface="+mn-ea"/>
                          <a:ea typeface="+mn-ea"/>
                          <a:cs typeface="+mn-cs"/>
                        </a:rPr>
                        <a:t>개발환경</a:t>
                      </a:r>
                    </a:p>
                  </a:txBody>
                  <a:tcPr anchor="ctr">
                    <a:lnR w="3175" cap="flat" cmpd="sng" algn="ctr">
                      <a:solidFill>
                        <a:schemeClr val="bg1">
                          <a:lumMod val="7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noFill/>
                      <a:prstDash val="sysDot"/>
                      <a:round/>
                      <a:headEnd w="med" len="med"/>
                      <a:tailEnd w="med" len="med"/>
                    </a:lnB>
                    <a:noFill/>
                  </a:tcPr>
                </a:tc>
                <a:tc gridSpan="30">
                  <a:txBody>
                    <a:bodyPr/>
                    <a:lstStyle/>
                    <a:p>
                      <a:pPr marL="171450" indent="-171450" algn="just" latinLnBrk="1">
                        <a:lnSpc>
                          <a:spcPct val="130000"/>
                        </a:lnSpc>
                        <a:buFont typeface="Arial"/>
                        <a:buChar char="•"/>
                        <a:defRPr/>
                      </a:pPr>
                      <a:r>
                        <a:rPr lang="en-US" altLang="ko-KR" sz="900">
                          <a:solidFill>
                            <a:schemeClr val="tx1"/>
                          </a:solidFill>
                          <a:latin typeface="+mn-ea"/>
                          <a:ea typeface="+mn-ea"/>
                          <a:cs typeface="+mn-cs"/>
                        </a:rPr>
                        <a:t>Eclips photon, JDK8, DBeaver 7.2.1, MyBatis</a:t>
                      </a:r>
                      <a:r>
                        <a:rPr lang="ko-KR" altLang="en-US" sz="900">
                          <a:solidFill>
                            <a:schemeClr val="tx1"/>
                          </a:solidFill>
                          <a:latin typeface="+mn-ea"/>
                          <a:ea typeface="+mn-ea"/>
                          <a:cs typeface="+mn-cs"/>
                        </a:rPr>
                        <a:t> </a:t>
                      </a:r>
                      <a:r>
                        <a:rPr lang="en-US" altLang="ko-KR" sz="900">
                          <a:solidFill>
                            <a:schemeClr val="tx1"/>
                          </a:solidFill>
                          <a:latin typeface="+mn-ea"/>
                          <a:ea typeface="+mn-ea"/>
                          <a:cs typeface="+mn-cs"/>
                        </a:rPr>
                        <a:t>3.5.6, Oracle 11g expressed, Apache Tomcat v8.5</a:t>
                      </a:r>
                    </a:p>
                  </a:txBody>
                  <a:tcPr anchor="ctr">
                    <a:lnL w="3175" cap="flat" cmpd="sng" algn="ctr">
                      <a:solidFill>
                        <a:schemeClr val="bg1">
                          <a:lumMod val="75000"/>
                        </a:schemeClr>
                      </a:solidFill>
                      <a:prstDash val="solid"/>
                      <a:round/>
                      <a:headEnd w="med" len="med"/>
                      <a:tailEnd w="med" len="med"/>
                    </a:lnL>
                    <a:lnR w="3175" cap="flat" cmpd="sng" algn="ctr">
                      <a:no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noFill/>
                      <a:prstDash val="sysDot"/>
                      <a:round/>
                      <a:headEnd w="med" len="med"/>
                      <a:tailEnd w="med" len="med"/>
                    </a:lnB>
                    <a:noFill/>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extLst>
                  <a:ext uri="{0D108BD9-81ED-4DB2-BD59-A6C34878D82A}">
                    <a16:rowId xmlns:a16="http://schemas.microsoft.com/office/drawing/2014/main" val="10005"/>
                  </a:ext>
                </a:extLst>
              </a:tr>
              <a:tr h="147693">
                <a:tc gridSpan="31">
                  <a:txBody>
                    <a:bodyPr/>
                    <a:lstStyle/>
                    <a:p>
                      <a:pPr algn="ctr" latinLnBrk="1">
                        <a:lnSpc>
                          <a:spcPct val="120000"/>
                        </a:lnSpc>
                        <a:defRPr/>
                      </a:pPr>
                      <a:endParaRPr lang="ko-KR" altLang="en-US" sz="900">
                        <a:solidFill>
                          <a:schemeClr val="tx1"/>
                        </a:solidFill>
                        <a:latin typeface="+mn-ea"/>
                        <a:ea typeface="+mn-ea"/>
                        <a:cs typeface="+mn-cs"/>
                      </a:endParaRPr>
                    </a:p>
                  </a:txBody>
                  <a:tcPr anchor="ctr">
                    <a:lnR w="3175" cap="flat" cmpd="sng" algn="ctr">
                      <a:noFill/>
                      <a:prstDash val="solid"/>
                      <a:round/>
                      <a:headEnd w="med" len="med"/>
                      <a:tailEnd w="med" len="med"/>
                    </a:lnR>
                    <a:lnT w="3175" cap="flat" cmpd="sng" algn="ctr">
                      <a:noFill/>
                      <a:prstDash val="sysDot"/>
                      <a:round/>
                      <a:headEnd w="med" len="med"/>
                      <a:tailEnd w="med" len="med"/>
                    </a:lnT>
                    <a:lnB w="3175" cap="flat" cmpd="sng" algn="ctr">
                      <a:solidFill>
                        <a:schemeClr val="bg1">
                          <a:lumMod val="75000"/>
                        </a:schemeClr>
                      </a:solidFill>
                      <a:prstDash val="solid"/>
                      <a:round/>
                      <a:headEnd w="med" len="med"/>
                      <a:tailEnd w="med" len="med"/>
                    </a:lnB>
                    <a:noFill/>
                  </a:tcPr>
                </a:tc>
                <a:tc hMerge="1">
                  <a:txBody>
                    <a:bodyPr/>
                    <a:lstStyle/>
                    <a:p>
                      <a:pPr marL="171450" indent="-171450" algn="just" latinLnBrk="1">
                        <a:lnSpc>
                          <a:spcPct val="130000"/>
                        </a:lnSpc>
                        <a:buFont typeface="Arial"/>
                        <a:buChar char="•"/>
                        <a:defRPr/>
                      </a:pPr>
                      <a:endParaRPr lang="en-US" altLang="ko-KR" sz="900">
                        <a:solidFill>
                          <a:schemeClr val="tx1"/>
                        </a:solidFill>
                        <a:latin typeface="+mn-ea"/>
                        <a:ea typeface="+mn-ea"/>
                        <a:cs typeface="+mn-cs"/>
                      </a:endParaRPr>
                    </a:p>
                  </a:txBody>
                  <a:tcPr anchor="ctr">
                    <a:lnL w="3175" cap="flat" cmpd="sng" algn="ctr">
                      <a:solidFill>
                        <a:schemeClr val="bg1">
                          <a:lumMod val="75000"/>
                        </a:schemeClr>
                      </a:solidFill>
                      <a:prstDash val="solid"/>
                      <a:round/>
                      <a:headEnd w="med" len="med"/>
                      <a:tailEnd w="med" len="med"/>
                    </a:lnL>
                    <a:lnR w="3175" cap="flat" cmpd="sng" algn="ctr">
                      <a:no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extLst>
                  <a:ext uri="{0D108BD9-81ED-4DB2-BD59-A6C34878D82A}">
                    <a16:rowId xmlns:a16="http://schemas.microsoft.com/office/drawing/2014/main" val="10006"/>
                  </a:ext>
                </a:extLst>
              </a:tr>
              <a:tr h="291709">
                <a:tc rowSpan="2">
                  <a:txBody>
                    <a:bodyPr/>
                    <a:lstStyle/>
                    <a:p>
                      <a:pPr algn="ctr" latinLnBrk="1">
                        <a:lnSpc>
                          <a:spcPct val="120000"/>
                        </a:lnSpc>
                        <a:defRPr/>
                      </a:pPr>
                      <a:r>
                        <a:rPr lang="ko-KR" altLang="en-US" sz="900">
                          <a:solidFill>
                            <a:schemeClr val="tx1"/>
                          </a:solidFill>
                          <a:latin typeface="+mn-ea"/>
                          <a:ea typeface="+mn-ea"/>
                          <a:cs typeface="+mn-cs"/>
                        </a:rPr>
                        <a:t>기획일정</a:t>
                      </a:r>
                    </a:p>
                  </a:txBody>
                  <a:tcPr anchor="ctr">
                    <a:lnR w="3175" cap="flat" cmpd="sng" algn="ctr">
                      <a:solidFill>
                        <a:schemeClr val="bg1">
                          <a:lumMod val="7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solidFill>
                      <a:schemeClr val="bg1">
                        <a:lumMod val="95000"/>
                      </a:schemeClr>
                    </a:solidFill>
                  </a:tcPr>
                </a:tc>
                <a:tc gridSpan="7">
                  <a:txBody>
                    <a:bodyPr/>
                    <a:lstStyle/>
                    <a:p>
                      <a:pPr marL="0" indent="0" algn="just" latinLnBrk="1">
                        <a:lnSpc>
                          <a:spcPct val="130000"/>
                        </a:lnSpc>
                        <a:buFont typeface="Arial"/>
                        <a:buNone/>
                        <a:defRPr/>
                      </a:pPr>
                      <a:r>
                        <a:rPr lang="en-US" altLang="ko-KR" sz="800">
                          <a:solidFill>
                            <a:schemeClr val="tx1"/>
                          </a:solidFill>
                          <a:latin typeface="+mn-ea"/>
                          <a:ea typeface="+mn-ea"/>
                          <a:cs typeface="+mn-cs"/>
                        </a:rPr>
                        <a:t>1W</a:t>
                      </a:r>
                    </a:p>
                  </a:txBody>
                  <a:tcPr anchor="ctr">
                    <a:lnL w="3175" cap="flat" cmpd="sng" algn="ctr">
                      <a:solidFill>
                        <a:schemeClr val="bg1">
                          <a:lumMod val="75000"/>
                        </a:schemeClr>
                      </a:solidFill>
                      <a:prstDash val="solid"/>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65000"/>
                        </a:schemeClr>
                      </a:solidFill>
                      <a:prstDash val="sysDot"/>
                      <a:round/>
                      <a:headEnd w="med" len="med"/>
                      <a:tailEnd w="med" len="med"/>
                    </a:lnB>
                    <a:solidFill>
                      <a:schemeClr val="bg1">
                        <a:lumMod val="95000"/>
                      </a:schemeClr>
                    </a:solidFill>
                  </a:tcPr>
                </a:tc>
                <a:tc hMerge="1">
                  <a:txBody>
                    <a:bodyPr/>
                    <a:lstStyle/>
                    <a:p>
                      <a:pPr marL="0" indent="0" algn="just" latinLnBrk="1">
                        <a:lnSpc>
                          <a:spcPct val="130000"/>
                        </a:lnSpc>
                        <a:buFont typeface="Arial"/>
                        <a:buNone/>
                        <a:defRPr/>
                      </a:pPr>
                      <a:endParaRPr lang="en-US" altLang="ko-KR" sz="9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65000"/>
                        </a:schemeClr>
                      </a:solidFill>
                      <a:prstDash val="sysDot"/>
                      <a:round/>
                      <a:headEnd w="med" len="med"/>
                      <a:tailEnd w="med" len="med"/>
                    </a:lnB>
                    <a:noFill/>
                  </a:tcPr>
                </a:tc>
                <a:tc hMerge="1">
                  <a:txBody>
                    <a:bodyPr/>
                    <a:lstStyle/>
                    <a:p>
                      <a:pPr marL="0" indent="0" algn="just" latinLnBrk="1">
                        <a:lnSpc>
                          <a:spcPct val="130000"/>
                        </a:lnSpc>
                        <a:buFont typeface="Arial"/>
                        <a:buNone/>
                        <a:defRPr/>
                      </a:pPr>
                      <a:endParaRPr lang="en-US" altLang="ko-KR" sz="9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65000"/>
                        </a:schemeClr>
                      </a:solidFill>
                      <a:prstDash val="sysDot"/>
                      <a:round/>
                      <a:headEnd w="med" len="med"/>
                      <a:tailEnd w="med" len="med"/>
                    </a:lnB>
                    <a:noFill/>
                  </a:tcPr>
                </a:tc>
                <a:tc hMerge="1">
                  <a:txBody>
                    <a:bodyPr/>
                    <a:lstStyle/>
                    <a:p>
                      <a:pPr marL="0" indent="0" algn="just" latinLnBrk="1">
                        <a:lnSpc>
                          <a:spcPct val="130000"/>
                        </a:lnSpc>
                        <a:buFont typeface="Arial"/>
                        <a:buNone/>
                        <a:defRPr/>
                      </a:pPr>
                      <a:endParaRPr lang="en-US" altLang="ko-KR" sz="9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65000"/>
                        </a:schemeClr>
                      </a:solidFill>
                      <a:prstDash val="sysDot"/>
                      <a:round/>
                      <a:headEnd w="med" len="med"/>
                      <a:tailEnd w="med" len="med"/>
                    </a:lnB>
                    <a:noFill/>
                  </a:tcPr>
                </a:tc>
                <a:tc hMerge="1">
                  <a:txBody>
                    <a:bodyPr/>
                    <a:lstStyle/>
                    <a:p>
                      <a:pPr marL="0" indent="0" algn="just" latinLnBrk="1">
                        <a:lnSpc>
                          <a:spcPct val="130000"/>
                        </a:lnSpc>
                        <a:buFont typeface="Arial"/>
                        <a:buNone/>
                        <a:defRPr/>
                      </a:pPr>
                      <a:endParaRPr lang="en-US" altLang="ko-KR" sz="9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65000"/>
                        </a:schemeClr>
                      </a:solidFill>
                      <a:prstDash val="sysDot"/>
                      <a:round/>
                      <a:headEnd w="med" len="med"/>
                      <a:tailEnd w="med" len="med"/>
                    </a:lnB>
                    <a:noFill/>
                  </a:tcPr>
                </a:tc>
                <a:tc hMerge="1">
                  <a:txBody>
                    <a:bodyPr/>
                    <a:lstStyle/>
                    <a:p>
                      <a:pPr marL="0" indent="0" algn="just" latinLnBrk="1">
                        <a:lnSpc>
                          <a:spcPct val="130000"/>
                        </a:lnSpc>
                        <a:buFont typeface="Arial"/>
                        <a:buNone/>
                        <a:defRPr/>
                      </a:pPr>
                      <a:endParaRPr lang="en-US" altLang="ko-KR" sz="9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65000"/>
                        </a:schemeClr>
                      </a:solidFill>
                      <a:prstDash val="sysDot"/>
                      <a:round/>
                      <a:headEnd w="med" len="med"/>
                      <a:tailEnd w="med" len="med"/>
                    </a:lnB>
                    <a:noFill/>
                  </a:tcPr>
                </a:tc>
                <a:tc hMerge="1">
                  <a:txBody>
                    <a:bodyPr/>
                    <a:lstStyle/>
                    <a:p>
                      <a:pPr marL="0" indent="0" algn="just" latinLnBrk="1">
                        <a:lnSpc>
                          <a:spcPct val="130000"/>
                        </a:lnSpc>
                        <a:buFont typeface="Arial"/>
                        <a:buNone/>
                        <a:defRPr/>
                      </a:pPr>
                      <a:endParaRPr lang="en-US" altLang="ko-KR" sz="9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65000"/>
                        </a:schemeClr>
                      </a:solidFill>
                      <a:prstDash val="sysDot"/>
                      <a:round/>
                      <a:headEnd w="med" len="med"/>
                      <a:tailEnd w="med" len="med"/>
                    </a:lnB>
                    <a:noFill/>
                  </a:tcPr>
                </a:tc>
                <a:tc gridSpan="7">
                  <a:txBody>
                    <a:bodyPr/>
                    <a:lstStyle/>
                    <a:p>
                      <a:pPr marL="0" indent="0" algn="just" latinLnBrk="1">
                        <a:lnSpc>
                          <a:spcPct val="130000"/>
                        </a:lnSpc>
                        <a:buFont typeface="Arial"/>
                        <a:buNone/>
                        <a:defRPr/>
                      </a:pPr>
                      <a:r>
                        <a:rPr lang="en-US" altLang="ko-KR" sz="800">
                          <a:solidFill>
                            <a:schemeClr val="tx1"/>
                          </a:solidFill>
                          <a:latin typeface="+mn-ea"/>
                          <a:ea typeface="+mn-ea"/>
                          <a:cs typeface="+mn-cs"/>
                        </a:rPr>
                        <a:t>2W</a:t>
                      </a: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65000"/>
                        </a:schemeClr>
                      </a:solidFill>
                      <a:prstDash val="sysDot"/>
                      <a:round/>
                      <a:headEnd w="med" len="med"/>
                      <a:tailEnd w="med" len="med"/>
                    </a:lnB>
                    <a:solidFill>
                      <a:schemeClr val="bg1">
                        <a:lumMod val="95000"/>
                      </a:schemeClr>
                    </a:solidFill>
                  </a:tcPr>
                </a:tc>
                <a:tc hMerge="1">
                  <a:txBody>
                    <a:bodyPr/>
                    <a:lstStyle/>
                    <a:p>
                      <a:pPr marL="0" indent="0" algn="just" latinLnBrk="1">
                        <a:lnSpc>
                          <a:spcPct val="130000"/>
                        </a:lnSpc>
                        <a:buFont typeface="Arial"/>
                        <a:buNone/>
                        <a:defRPr/>
                      </a:pPr>
                      <a:endParaRPr lang="en-US" altLang="ko-KR" sz="9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65000"/>
                        </a:schemeClr>
                      </a:solidFill>
                      <a:prstDash val="sysDot"/>
                      <a:round/>
                      <a:headEnd w="med" len="med"/>
                      <a:tailEnd w="med" len="med"/>
                    </a:lnB>
                    <a:noFill/>
                  </a:tcPr>
                </a:tc>
                <a:tc hMerge="1">
                  <a:txBody>
                    <a:bodyPr/>
                    <a:lstStyle/>
                    <a:p>
                      <a:pPr marL="0" indent="0" algn="just" latinLnBrk="1">
                        <a:lnSpc>
                          <a:spcPct val="130000"/>
                        </a:lnSpc>
                        <a:buFont typeface="Arial"/>
                        <a:buNone/>
                        <a:defRPr/>
                      </a:pPr>
                      <a:endParaRPr lang="en-US" altLang="ko-KR" sz="9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65000"/>
                        </a:schemeClr>
                      </a:solidFill>
                      <a:prstDash val="sysDot"/>
                      <a:round/>
                      <a:headEnd w="med" len="med"/>
                      <a:tailEnd w="med" len="med"/>
                    </a:lnB>
                    <a:noFill/>
                  </a:tcPr>
                </a:tc>
                <a:tc hMerge="1">
                  <a:txBody>
                    <a:bodyPr/>
                    <a:lstStyle/>
                    <a:p>
                      <a:pPr marL="0" indent="0" algn="just" latinLnBrk="1">
                        <a:lnSpc>
                          <a:spcPct val="130000"/>
                        </a:lnSpc>
                        <a:buFont typeface="Arial"/>
                        <a:buNone/>
                        <a:defRPr/>
                      </a:pPr>
                      <a:endParaRPr lang="en-US" altLang="ko-KR" sz="9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65000"/>
                        </a:schemeClr>
                      </a:solidFill>
                      <a:prstDash val="sysDot"/>
                      <a:round/>
                      <a:headEnd w="med" len="med"/>
                      <a:tailEnd w="med" len="med"/>
                    </a:lnB>
                    <a:noFill/>
                  </a:tcPr>
                </a:tc>
                <a:tc hMerge="1">
                  <a:txBody>
                    <a:bodyPr/>
                    <a:lstStyle/>
                    <a:p>
                      <a:pPr marL="0" indent="0" algn="just" latinLnBrk="1">
                        <a:lnSpc>
                          <a:spcPct val="130000"/>
                        </a:lnSpc>
                        <a:buFont typeface="Arial"/>
                        <a:buNone/>
                        <a:defRPr/>
                      </a:pPr>
                      <a:endParaRPr lang="en-US" altLang="ko-KR" sz="9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65000"/>
                        </a:schemeClr>
                      </a:solidFill>
                      <a:prstDash val="sysDot"/>
                      <a:round/>
                      <a:headEnd w="med" len="med"/>
                      <a:tailEnd w="med" len="med"/>
                    </a:lnB>
                    <a:noFill/>
                  </a:tcPr>
                </a:tc>
                <a:tc hMerge="1">
                  <a:txBody>
                    <a:bodyPr/>
                    <a:lstStyle/>
                    <a:p>
                      <a:pPr marL="0" indent="0" algn="just" latinLnBrk="1">
                        <a:lnSpc>
                          <a:spcPct val="130000"/>
                        </a:lnSpc>
                        <a:buFont typeface="Arial"/>
                        <a:buNone/>
                        <a:defRPr/>
                      </a:pPr>
                      <a:endParaRPr lang="en-US" altLang="ko-KR" sz="9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65000"/>
                        </a:schemeClr>
                      </a:solidFill>
                      <a:prstDash val="sysDot"/>
                      <a:round/>
                      <a:headEnd w="med" len="med"/>
                      <a:tailEnd w="med" len="med"/>
                    </a:lnB>
                    <a:noFill/>
                  </a:tcPr>
                </a:tc>
                <a:tc hMerge="1">
                  <a:txBody>
                    <a:bodyPr/>
                    <a:lstStyle/>
                    <a:p>
                      <a:pPr marL="0" indent="0" algn="just" latinLnBrk="1">
                        <a:lnSpc>
                          <a:spcPct val="130000"/>
                        </a:lnSpc>
                        <a:buFont typeface="Arial"/>
                        <a:buNone/>
                        <a:defRPr/>
                      </a:pPr>
                      <a:endParaRPr lang="en-US" altLang="ko-KR" sz="9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65000"/>
                        </a:schemeClr>
                      </a:solidFill>
                      <a:prstDash val="sysDot"/>
                      <a:round/>
                      <a:headEnd w="med" len="med"/>
                      <a:tailEnd w="med" len="med"/>
                    </a:lnB>
                    <a:noFill/>
                  </a:tcPr>
                </a:tc>
                <a:tc gridSpan="7">
                  <a:txBody>
                    <a:bodyPr/>
                    <a:lstStyle/>
                    <a:p>
                      <a:pPr marL="0" indent="0" algn="just" latinLnBrk="1">
                        <a:lnSpc>
                          <a:spcPct val="130000"/>
                        </a:lnSpc>
                        <a:buFont typeface="Arial"/>
                        <a:buNone/>
                        <a:defRPr/>
                      </a:pPr>
                      <a:r>
                        <a:rPr lang="en-US" altLang="ko-KR" sz="800">
                          <a:solidFill>
                            <a:schemeClr val="tx1"/>
                          </a:solidFill>
                          <a:latin typeface="+mn-ea"/>
                          <a:ea typeface="+mn-ea"/>
                          <a:cs typeface="+mn-cs"/>
                        </a:rPr>
                        <a:t>3W</a:t>
                      </a: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65000"/>
                        </a:schemeClr>
                      </a:solidFill>
                      <a:prstDash val="sysDot"/>
                      <a:round/>
                      <a:headEnd w="med" len="med"/>
                      <a:tailEnd w="med" len="med"/>
                    </a:lnB>
                    <a:solidFill>
                      <a:schemeClr val="bg1">
                        <a:lumMod val="95000"/>
                      </a:schemeClr>
                    </a:solidFill>
                  </a:tcPr>
                </a:tc>
                <a:tc hMerge="1">
                  <a:txBody>
                    <a:bodyPr/>
                    <a:lstStyle/>
                    <a:p>
                      <a:pPr marL="0" indent="0" algn="just" latinLnBrk="1">
                        <a:lnSpc>
                          <a:spcPct val="130000"/>
                        </a:lnSpc>
                        <a:buFont typeface="Arial"/>
                        <a:buNone/>
                        <a:defRPr/>
                      </a:pPr>
                      <a:endParaRPr lang="en-US" altLang="ko-KR" sz="9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65000"/>
                        </a:schemeClr>
                      </a:solidFill>
                      <a:prstDash val="sysDot"/>
                      <a:round/>
                      <a:headEnd w="med" len="med"/>
                      <a:tailEnd w="med" len="med"/>
                    </a:lnB>
                    <a:noFill/>
                  </a:tcPr>
                </a:tc>
                <a:tc hMerge="1">
                  <a:txBody>
                    <a:bodyPr/>
                    <a:lstStyle/>
                    <a:p>
                      <a:pPr marL="0" indent="0" algn="just" latinLnBrk="1">
                        <a:lnSpc>
                          <a:spcPct val="130000"/>
                        </a:lnSpc>
                        <a:buFont typeface="Arial"/>
                        <a:buNone/>
                        <a:defRPr/>
                      </a:pPr>
                      <a:endParaRPr lang="en-US" altLang="ko-KR" sz="9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65000"/>
                        </a:schemeClr>
                      </a:solidFill>
                      <a:prstDash val="sysDot"/>
                      <a:round/>
                      <a:headEnd w="med" len="med"/>
                      <a:tailEnd w="med" len="med"/>
                    </a:lnB>
                    <a:noFill/>
                  </a:tcPr>
                </a:tc>
                <a:tc hMerge="1">
                  <a:txBody>
                    <a:bodyPr/>
                    <a:lstStyle/>
                    <a:p>
                      <a:pPr marL="0" indent="0" algn="just" latinLnBrk="1">
                        <a:lnSpc>
                          <a:spcPct val="130000"/>
                        </a:lnSpc>
                        <a:buFont typeface="Arial"/>
                        <a:buNone/>
                        <a:defRPr/>
                      </a:pPr>
                      <a:endParaRPr lang="en-US" altLang="ko-KR" sz="9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65000"/>
                        </a:schemeClr>
                      </a:solidFill>
                      <a:prstDash val="sysDot"/>
                      <a:round/>
                      <a:headEnd w="med" len="med"/>
                      <a:tailEnd w="med" len="med"/>
                    </a:lnB>
                    <a:noFill/>
                  </a:tcPr>
                </a:tc>
                <a:tc hMerge="1">
                  <a:txBody>
                    <a:bodyPr/>
                    <a:lstStyle/>
                    <a:p>
                      <a:pPr marL="0" indent="0" algn="just" latinLnBrk="1">
                        <a:lnSpc>
                          <a:spcPct val="130000"/>
                        </a:lnSpc>
                        <a:buFont typeface="Arial"/>
                        <a:buNone/>
                        <a:defRPr/>
                      </a:pPr>
                      <a:endParaRPr lang="en-US" altLang="ko-KR" sz="9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65000"/>
                        </a:schemeClr>
                      </a:solidFill>
                      <a:prstDash val="sysDot"/>
                      <a:round/>
                      <a:headEnd w="med" len="med"/>
                      <a:tailEnd w="med" len="med"/>
                    </a:lnB>
                    <a:noFill/>
                  </a:tcPr>
                </a:tc>
                <a:tc hMerge="1">
                  <a:txBody>
                    <a:bodyPr/>
                    <a:lstStyle/>
                    <a:p>
                      <a:pPr marL="0" indent="0" algn="just" latinLnBrk="1">
                        <a:lnSpc>
                          <a:spcPct val="130000"/>
                        </a:lnSpc>
                        <a:buFont typeface="Arial"/>
                        <a:buNone/>
                        <a:defRPr/>
                      </a:pPr>
                      <a:endParaRPr lang="en-US" altLang="ko-KR" sz="9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65000"/>
                        </a:schemeClr>
                      </a:solidFill>
                      <a:prstDash val="sysDot"/>
                      <a:round/>
                      <a:headEnd w="med" len="med"/>
                      <a:tailEnd w="med" len="med"/>
                    </a:lnB>
                    <a:noFill/>
                  </a:tcPr>
                </a:tc>
                <a:tc hMerge="1">
                  <a:txBody>
                    <a:bodyPr/>
                    <a:lstStyle/>
                    <a:p>
                      <a:pPr marL="0" indent="0" algn="just" latinLnBrk="1">
                        <a:lnSpc>
                          <a:spcPct val="130000"/>
                        </a:lnSpc>
                        <a:buFont typeface="Arial"/>
                        <a:buNone/>
                        <a:defRPr/>
                      </a:pPr>
                      <a:endParaRPr lang="en-US" altLang="ko-KR" sz="9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65000"/>
                        </a:schemeClr>
                      </a:solidFill>
                      <a:prstDash val="sysDot"/>
                      <a:round/>
                      <a:headEnd w="med" len="med"/>
                      <a:tailEnd w="med" len="med"/>
                    </a:lnB>
                    <a:noFill/>
                  </a:tcPr>
                </a:tc>
                <a:tc gridSpan="7">
                  <a:txBody>
                    <a:bodyPr/>
                    <a:lstStyle/>
                    <a:p>
                      <a:pPr marL="0" indent="0" algn="just" latinLnBrk="1">
                        <a:lnSpc>
                          <a:spcPct val="130000"/>
                        </a:lnSpc>
                        <a:buFont typeface="Arial"/>
                        <a:buNone/>
                        <a:defRPr/>
                      </a:pPr>
                      <a:r>
                        <a:rPr lang="en-US" altLang="ko-KR" sz="800">
                          <a:solidFill>
                            <a:schemeClr val="tx1"/>
                          </a:solidFill>
                          <a:latin typeface="+mn-ea"/>
                          <a:ea typeface="+mn-ea"/>
                          <a:cs typeface="+mn-cs"/>
                        </a:rPr>
                        <a:t>4W</a:t>
                      </a: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65000"/>
                        </a:schemeClr>
                      </a:solidFill>
                      <a:prstDash val="sysDot"/>
                      <a:round/>
                      <a:headEnd w="med" len="med"/>
                      <a:tailEnd w="med" len="med"/>
                    </a:lnB>
                    <a:solidFill>
                      <a:schemeClr val="bg1">
                        <a:lumMod val="95000"/>
                      </a:schemeClr>
                    </a:solidFill>
                  </a:tcPr>
                </a:tc>
                <a:tc hMerge="1">
                  <a:txBody>
                    <a:bodyPr/>
                    <a:lstStyle/>
                    <a:p>
                      <a:pPr marL="0" indent="0" algn="just" latinLnBrk="1">
                        <a:lnSpc>
                          <a:spcPct val="130000"/>
                        </a:lnSpc>
                        <a:buFont typeface="Arial"/>
                        <a:buNone/>
                        <a:defRPr/>
                      </a:pPr>
                      <a:endParaRPr lang="en-US" altLang="ko-KR" sz="9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65000"/>
                        </a:schemeClr>
                      </a:solidFill>
                      <a:prstDash val="sysDot"/>
                      <a:round/>
                      <a:headEnd w="med" len="med"/>
                      <a:tailEnd w="med" len="med"/>
                    </a:lnB>
                    <a:noFill/>
                  </a:tcPr>
                </a:tc>
                <a:tc hMerge="1">
                  <a:txBody>
                    <a:bodyPr/>
                    <a:lstStyle/>
                    <a:p>
                      <a:pPr marL="0" indent="0" algn="just" latinLnBrk="1">
                        <a:lnSpc>
                          <a:spcPct val="130000"/>
                        </a:lnSpc>
                        <a:buFont typeface="Arial"/>
                        <a:buNone/>
                        <a:defRPr/>
                      </a:pPr>
                      <a:endParaRPr lang="en-US" altLang="ko-KR" sz="9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65000"/>
                        </a:schemeClr>
                      </a:solidFill>
                      <a:prstDash val="sysDot"/>
                      <a:round/>
                      <a:headEnd w="med" len="med"/>
                      <a:tailEnd w="med" len="med"/>
                    </a:lnB>
                    <a:noFill/>
                  </a:tcPr>
                </a:tc>
                <a:tc hMerge="1">
                  <a:txBody>
                    <a:bodyPr/>
                    <a:lstStyle/>
                    <a:p>
                      <a:pPr marL="0" indent="0" algn="just" latinLnBrk="1">
                        <a:lnSpc>
                          <a:spcPct val="130000"/>
                        </a:lnSpc>
                        <a:buFont typeface="Arial"/>
                        <a:buNone/>
                        <a:defRPr/>
                      </a:pPr>
                      <a:endParaRPr lang="en-US" altLang="ko-KR" sz="9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65000"/>
                        </a:schemeClr>
                      </a:solidFill>
                      <a:prstDash val="sysDot"/>
                      <a:round/>
                      <a:headEnd w="med" len="med"/>
                      <a:tailEnd w="med" len="med"/>
                    </a:lnB>
                    <a:noFill/>
                  </a:tcPr>
                </a:tc>
                <a:tc hMerge="1">
                  <a:txBody>
                    <a:bodyPr/>
                    <a:lstStyle/>
                    <a:p>
                      <a:pPr marL="0" indent="0" algn="just" latinLnBrk="1">
                        <a:lnSpc>
                          <a:spcPct val="130000"/>
                        </a:lnSpc>
                        <a:buFont typeface="Arial"/>
                        <a:buNone/>
                        <a:defRPr/>
                      </a:pPr>
                      <a:endParaRPr lang="en-US" altLang="ko-KR" sz="9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65000"/>
                        </a:schemeClr>
                      </a:solidFill>
                      <a:prstDash val="sysDot"/>
                      <a:round/>
                      <a:headEnd w="med" len="med"/>
                      <a:tailEnd w="med" len="med"/>
                    </a:lnB>
                    <a:noFill/>
                  </a:tcPr>
                </a:tc>
                <a:tc hMerge="1">
                  <a:txBody>
                    <a:bodyPr/>
                    <a:lstStyle/>
                    <a:p>
                      <a:pPr marL="0" indent="0" algn="just" latinLnBrk="1">
                        <a:lnSpc>
                          <a:spcPct val="130000"/>
                        </a:lnSpc>
                        <a:buFont typeface="Arial"/>
                        <a:buNone/>
                        <a:defRPr/>
                      </a:pPr>
                      <a:endParaRPr lang="en-US" altLang="ko-KR" sz="9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65000"/>
                        </a:schemeClr>
                      </a:solidFill>
                      <a:prstDash val="sysDot"/>
                      <a:round/>
                      <a:headEnd w="med" len="med"/>
                      <a:tailEnd w="med" len="med"/>
                    </a:lnB>
                    <a:noFill/>
                  </a:tcPr>
                </a:tc>
                <a:tc hMerge="1">
                  <a:txBody>
                    <a:bodyPr/>
                    <a:lstStyle/>
                    <a:p>
                      <a:pPr marL="0" indent="0" algn="just" latinLnBrk="1">
                        <a:lnSpc>
                          <a:spcPct val="130000"/>
                        </a:lnSpc>
                        <a:buFont typeface="Arial"/>
                        <a:buNone/>
                        <a:defRPr/>
                      </a:pPr>
                      <a:endParaRPr lang="en-US" altLang="ko-KR" sz="9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65000"/>
                        </a:schemeClr>
                      </a:solidFill>
                      <a:prstDash val="sysDot"/>
                      <a:round/>
                      <a:headEnd w="med" len="med"/>
                      <a:tailEnd w="med" len="med"/>
                    </a:lnB>
                    <a:noFill/>
                  </a:tcPr>
                </a:tc>
                <a:tc gridSpan="2">
                  <a:txBody>
                    <a:bodyPr/>
                    <a:lstStyle/>
                    <a:p>
                      <a:pPr marL="0" indent="0" algn="just" latinLnBrk="1">
                        <a:lnSpc>
                          <a:spcPct val="130000"/>
                        </a:lnSpc>
                        <a:buFont typeface="Arial"/>
                        <a:buNone/>
                        <a:defRPr/>
                      </a:pPr>
                      <a:r>
                        <a:rPr lang="en-US" altLang="ko-KR" sz="800">
                          <a:solidFill>
                            <a:schemeClr val="tx1"/>
                          </a:solidFill>
                          <a:latin typeface="+mn-ea"/>
                          <a:ea typeface="+mn-ea"/>
                          <a:cs typeface="+mn-cs"/>
                        </a:rPr>
                        <a:t>5W</a:t>
                      </a:r>
                    </a:p>
                  </a:txBody>
                  <a:tcPr anchor="ctr">
                    <a:lnL w="3175" cap="flat" cmpd="sng" algn="ctr">
                      <a:solidFill>
                        <a:schemeClr val="bg1">
                          <a:lumMod val="65000"/>
                        </a:schemeClr>
                      </a:solidFill>
                      <a:prstDash val="sysDot"/>
                      <a:round/>
                      <a:headEnd w="med" len="med"/>
                      <a:tailEnd w="med" len="med"/>
                    </a:lnL>
                    <a:lnR w="3175" cap="flat" cmpd="sng" algn="ctr">
                      <a:no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65000"/>
                        </a:schemeClr>
                      </a:solidFill>
                      <a:prstDash val="sysDot"/>
                      <a:round/>
                      <a:headEnd w="med" len="med"/>
                      <a:tailEnd w="med" len="med"/>
                    </a:lnB>
                    <a:solidFill>
                      <a:schemeClr val="bg1">
                        <a:lumMod val="95000"/>
                      </a:schemeClr>
                    </a:solidFill>
                  </a:tcPr>
                </a:tc>
                <a:tc hMerge="1">
                  <a:txBody>
                    <a:bodyPr/>
                    <a:lstStyle/>
                    <a:p>
                      <a:pPr marL="0" indent="0" algn="just" latinLnBrk="1">
                        <a:lnSpc>
                          <a:spcPct val="130000"/>
                        </a:lnSpc>
                        <a:buFont typeface="Arial"/>
                        <a:buNone/>
                        <a:defRPr/>
                      </a:pPr>
                      <a:endParaRPr lang="en-US" altLang="ko-KR" sz="9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no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65000"/>
                        </a:schemeClr>
                      </a:solidFill>
                      <a:prstDash val="sysDot"/>
                      <a:round/>
                      <a:headEnd w="med" len="med"/>
                      <a:tailEnd w="med" len="med"/>
                    </a:lnB>
                    <a:noFill/>
                  </a:tcPr>
                </a:tc>
                <a:extLst>
                  <a:ext uri="{0D108BD9-81ED-4DB2-BD59-A6C34878D82A}">
                    <a16:rowId xmlns:a16="http://schemas.microsoft.com/office/drawing/2014/main" val="10007"/>
                  </a:ext>
                </a:extLst>
              </a:tr>
              <a:tr h="291709">
                <a:tc vMerge="1">
                  <a:txBody>
                    <a:bodyPr/>
                    <a:lstStyle/>
                    <a:p>
                      <a:pPr algn="ctr" latinLnBrk="1">
                        <a:lnSpc>
                          <a:spcPct val="120000"/>
                        </a:lnSpc>
                        <a:defRPr/>
                      </a:pPr>
                      <a:endParaRPr lang="ko-KR" altLang="en-US" sz="900">
                        <a:solidFill>
                          <a:schemeClr val="tx1"/>
                        </a:solidFill>
                        <a:latin typeface="+mn-ea"/>
                        <a:ea typeface="+mn-ea"/>
                        <a:cs typeface="+mn-cs"/>
                      </a:endParaRPr>
                    </a:p>
                  </a:txBody>
                  <a:tcPr anchor="ctr">
                    <a:lnR w="3175" cap="flat" cmpd="sng" algn="ctr">
                      <a:solidFill>
                        <a:schemeClr val="bg1">
                          <a:lumMod val="7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r>
                        <a:rPr lang="en-US" altLang="ko-KR" sz="700">
                          <a:solidFill>
                            <a:schemeClr val="tx1"/>
                          </a:solidFill>
                          <a:latin typeface="+mn-ea"/>
                          <a:ea typeface="+mn-ea"/>
                          <a:cs typeface="+mn-cs"/>
                        </a:rPr>
                        <a:t>1</a:t>
                      </a:r>
                    </a:p>
                  </a:txBody>
                  <a:tcPr anchor="ctr">
                    <a:lnL w="3175" cap="flat" cmpd="sng" algn="ctr">
                      <a:solidFill>
                        <a:schemeClr val="bg1">
                          <a:lumMod val="75000"/>
                        </a:schemeClr>
                      </a:solidFill>
                      <a:prstDash val="solid"/>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65000"/>
                        </a:schemeClr>
                      </a:solidFill>
                      <a:prstDash val="sysDot"/>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r>
                        <a:rPr lang="en-US" altLang="ko-KR" sz="700">
                          <a:solidFill>
                            <a:schemeClr val="tx1"/>
                          </a:solidFill>
                          <a:latin typeface="+mn-ea"/>
                          <a:ea typeface="+mn-ea"/>
                          <a:cs typeface="+mn-cs"/>
                        </a:rPr>
                        <a:t>2</a:t>
                      </a: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65000"/>
                        </a:schemeClr>
                      </a:solidFill>
                      <a:prstDash val="sysDot"/>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r>
                        <a:rPr lang="en-US" altLang="ko-KR" sz="700">
                          <a:solidFill>
                            <a:schemeClr val="tx1"/>
                          </a:solidFill>
                          <a:latin typeface="+mn-ea"/>
                          <a:ea typeface="+mn-ea"/>
                          <a:cs typeface="+mn-cs"/>
                        </a:rPr>
                        <a:t>3</a:t>
                      </a: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65000"/>
                        </a:schemeClr>
                      </a:solidFill>
                      <a:prstDash val="sysDot"/>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r>
                        <a:rPr lang="en-US" altLang="ko-KR" sz="700">
                          <a:solidFill>
                            <a:schemeClr val="tx1"/>
                          </a:solidFill>
                          <a:latin typeface="+mn-ea"/>
                          <a:ea typeface="+mn-ea"/>
                          <a:cs typeface="+mn-cs"/>
                        </a:rPr>
                        <a:t>4</a:t>
                      </a: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65000"/>
                        </a:schemeClr>
                      </a:solidFill>
                      <a:prstDash val="sysDot"/>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r>
                        <a:rPr lang="en-US" altLang="ko-KR" sz="700">
                          <a:solidFill>
                            <a:schemeClr val="tx1"/>
                          </a:solidFill>
                          <a:latin typeface="+mn-ea"/>
                          <a:ea typeface="+mn-ea"/>
                          <a:cs typeface="+mn-cs"/>
                        </a:rPr>
                        <a:t>5</a:t>
                      </a: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65000"/>
                        </a:schemeClr>
                      </a:solidFill>
                      <a:prstDash val="sysDot"/>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r>
                        <a:rPr lang="en-US" altLang="ko-KR" sz="700">
                          <a:solidFill>
                            <a:schemeClr val="tx1"/>
                          </a:solidFill>
                          <a:latin typeface="+mn-ea"/>
                          <a:ea typeface="+mn-ea"/>
                          <a:cs typeface="+mn-cs"/>
                        </a:rPr>
                        <a:t>6</a:t>
                      </a: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65000"/>
                        </a:schemeClr>
                      </a:solidFill>
                      <a:prstDash val="sysDot"/>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r>
                        <a:rPr lang="en-US" altLang="ko-KR" sz="700">
                          <a:solidFill>
                            <a:schemeClr val="tx1"/>
                          </a:solidFill>
                          <a:latin typeface="+mn-ea"/>
                          <a:ea typeface="+mn-ea"/>
                          <a:cs typeface="+mn-cs"/>
                        </a:rPr>
                        <a:t>7</a:t>
                      </a: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65000"/>
                        </a:schemeClr>
                      </a:solidFill>
                      <a:prstDash val="sysDot"/>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r>
                        <a:rPr lang="en-US" altLang="ko-KR" sz="700">
                          <a:solidFill>
                            <a:schemeClr val="tx1"/>
                          </a:solidFill>
                          <a:latin typeface="+mn-ea"/>
                          <a:ea typeface="+mn-ea"/>
                          <a:cs typeface="+mn-cs"/>
                        </a:rPr>
                        <a:t>8</a:t>
                      </a: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65000"/>
                        </a:schemeClr>
                      </a:solidFill>
                      <a:prstDash val="sysDot"/>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r>
                        <a:rPr lang="en-US" altLang="ko-KR" sz="700">
                          <a:solidFill>
                            <a:schemeClr val="tx1"/>
                          </a:solidFill>
                          <a:latin typeface="+mn-ea"/>
                          <a:ea typeface="+mn-ea"/>
                          <a:cs typeface="+mn-cs"/>
                        </a:rPr>
                        <a:t>9</a:t>
                      </a: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65000"/>
                        </a:schemeClr>
                      </a:solidFill>
                      <a:prstDash val="sysDot"/>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r>
                        <a:rPr lang="en-US" altLang="ko-KR" sz="700">
                          <a:solidFill>
                            <a:schemeClr val="tx1"/>
                          </a:solidFill>
                          <a:latin typeface="+mn-ea"/>
                          <a:ea typeface="+mn-ea"/>
                          <a:cs typeface="+mn-cs"/>
                        </a:rPr>
                        <a:t>10</a:t>
                      </a: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65000"/>
                        </a:schemeClr>
                      </a:solidFill>
                      <a:prstDash val="sysDot"/>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r>
                        <a:rPr lang="en-US" altLang="ko-KR" sz="700">
                          <a:solidFill>
                            <a:schemeClr val="tx1"/>
                          </a:solidFill>
                          <a:latin typeface="+mn-ea"/>
                          <a:ea typeface="+mn-ea"/>
                          <a:cs typeface="+mn-cs"/>
                        </a:rPr>
                        <a:t>11</a:t>
                      </a: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65000"/>
                        </a:schemeClr>
                      </a:solidFill>
                      <a:prstDash val="sysDot"/>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r>
                        <a:rPr lang="en-US" altLang="ko-KR" sz="700">
                          <a:solidFill>
                            <a:schemeClr val="tx1"/>
                          </a:solidFill>
                          <a:latin typeface="+mn-ea"/>
                          <a:ea typeface="+mn-ea"/>
                          <a:cs typeface="+mn-cs"/>
                        </a:rPr>
                        <a:t>12</a:t>
                      </a: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65000"/>
                        </a:schemeClr>
                      </a:solidFill>
                      <a:prstDash val="sysDot"/>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r>
                        <a:rPr lang="en-US" altLang="ko-KR" sz="700">
                          <a:solidFill>
                            <a:schemeClr val="tx1"/>
                          </a:solidFill>
                          <a:latin typeface="+mn-ea"/>
                          <a:ea typeface="+mn-ea"/>
                          <a:cs typeface="+mn-cs"/>
                        </a:rPr>
                        <a:t>13</a:t>
                      </a: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65000"/>
                        </a:schemeClr>
                      </a:solidFill>
                      <a:prstDash val="sysDot"/>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r>
                        <a:rPr lang="en-US" altLang="ko-KR" sz="700">
                          <a:solidFill>
                            <a:schemeClr val="tx1"/>
                          </a:solidFill>
                          <a:latin typeface="+mn-ea"/>
                          <a:ea typeface="+mn-ea"/>
                          <a:cs typeface="+mn-cs"/>
                        </a:rPr>
                        <a:t>14</a:t>
                      </a: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65000"/>
                        </a:schemeClr>
                      </a:solidFill>
                      <a:prstDash val="sysDot"/>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r>
                        <a:rPr lang="en-US" altLang="ko-KR" sz="700">
                          <a:solidFill>
                            <a:schemeClr val="tx1"/>
                          </a:solidFill>
                          <a:latin typeface="+mn-ea"/>
                          <a:ea typeface="+mn-ea"/>
                          <a:cs typeface="+mn-cs"/>
                        </a:rPr>
                        <a:t>15</a:t>
                      </a: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65000"/>
                        </a:schemeClr>
                      </a:solidFill>
                      <a:prstDash val="sysDot"/>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r>
                        <a:rPr lang="en-US" altLang="ko-KR" sz="700">
                          <a:solidFill>
                            <a:schemeClr val="tx1"/>
                          </a:solidFill>
                          <a:latin typeface="+mn-ea"/>
                          <a:ea typeface="+mn-ea"/>
                          <a:cs typeface="+mn-cs"/>
                        </a:rPr>
                        <a:t>16</a:t>
                      </a: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65000"/>
                        </a:schemeClr>
                      </a:solidFill>
                      <a:prstDash val="sysDot"/>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r>
                        <a:rPr lang="en-US" altLang="ko-KR" sz="700">
                          <a:solidFill>
                            <a:schemeClr val="tx1"/>
                          </a:solidFill>
                          <a:latin typeface="+mn-ea"/>
                          <a:ea typeface="+mn-ea"/>
                          <a:cs typeface="+mn-cs"/>
                        </a:rPr>
                        <a:t>17</a:t>
                      </a: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65000"/>
                        </a:schemeClr>
                      </a:solidFill>
                      <a:prstDash val="sysDot"/>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r>
                        <a:rPr lang="en-US" altLang="ko-KR" sz="700">
                          <a:solidFill>
                            <a:schemeClr val="tx1"/>
                          </a:solidFill>
                          <a:latin typeface="+mn-ea"/>
                          <a:ea typeface="+mn-ea"/>
                          <a:cs typeface="+mn-cs"/>
                        </a:rPr>
                        <a:t>18</a:t>
                      </a: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65000"/>
                        </a:schemeClr>
                      </a:solidFill>
                      <a:prstDash val="sysDot"/>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r>
                        <a:rPr lang="en-US" altLang="ko-KR" sz="700">
                          <a:solidFill>
                            <a:schemeClr val="tx1"/>
                          </a:solidFill>
                          <a:latin typeface="+mn-ea"/>
                          <a:ea typeface="+mn-ea"/>
                          <a:cs typeface="+mn-cs"/>
                        </a:rPr>
                        <a:t>19</a:t>
                      </a: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65000"/>
                        </a:schemeClr>
                      </a:solidFill>
                      <a:prstDash val="sysDot"/>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r>
                        <a:rPr lang="en-US" altLang="ko-KR" sz="700">
                          <a:solidFill>
                            <a:schemeClr val="tx1"/>
                          </a:solidFill>
                          <a:latin typeface="+mn-ea"/>
                          <a:ea typeface="+mn-ea"/>
                          <a:cs typeface="+mn-cs"/>
                        </a:rPr>
                        <a:t>20</a:t>
                      </a: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65000"/>
                        </a:schemeClr>
                      </a:solidFill>
                      <a:prstDash val="sysDot"/>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r>
                        <a:rPr lang="en-US" altLang="ko-KR" sz="700">
                          <a:solidFill>
                            <a:schemeClr val="tx1"/>
                          </a:solidFill>
                          <a:latin typeface="+mn-ea"/>
                          <a:ea typeface="+mn-ea"/>
                          <a:cs typeface="+mn-cs"/>
                        </a:rPr>
                        <a:t>21</a:t>
                      </a: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65000"/>
                        </a:schemeClr>
                      </a:solidFill>
                      <a:prstDash val="sysDot"/>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r>
                        <a:rPr lang="en-US" altLang="ko-KR" sz="700">
                          <a:solidFill>
                            <a:schemeClr val="tx1"/>
                          </a:solidFill>
                          <a:latin typeface="+mn-ea"/>
                          <a:ea typeface="+mn-ea"/>
                          <a:cs typeface="+mn-cs"/>
                        </a:rPr>
                        <a:t>22</a:t>
                      </a: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65000"/>
                        </a:schemeClr>
                      </a:solidFill>
                      <a:prstDash val="sysDot"/>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r>
                        <a:rPr lang="en-US" altLang="ko-KR" sz="700">
                          <a:solidFill>
                            <a:schemeClr val="tx1"/>
                          </a:solidFill>
                          <a:latin typeface="+mn-ea"/>
                          <a:ea typeface="+mn-ea"/>
                          <a:cs typeface="+mn-cs"/>
                        </a:rPr>
                        <a:t>23</a:t>
                      </a: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65000"/>
                        </a:schemeClr>
                      </a:solidFill>
                      <a:prstDash val="sysDot"/>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r>
                        <a:rPr lang="en-US" altLang="ko-KR" sz="700">
                          <a:solidFill>
                            <a:schemeClr val="tx1"/>
                          </a:solidFill>
                          <a:latin typeface="+mn-ea"/>
                          <a:ea typeface="+mn-ea"/>
                          <a:cs typeface="+mn-cs"/>
                        </a:rPr>
                        <a:t>24</a:t>
                      </a: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65000"/>
                        </a:schemeClr>
                      </a:solidFill>
                      <a:prstDash val="sysDot"/>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r>
                        <a:rPr lang="en-US" altLang="ko-KR" sz="700">
                          <a:solidFill>
                            <a:schemeClr val="tx1"/>
                          </a:solidFill>
                          <a:latin typeface="+mn-ea"/>
                          <a:ea typeface="+mn-ea"/>
                          <a:cs typeface="+mn-cs"/>
                        </a:rPr>
                        <a:t>25</a:t>
                      </a: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65000"/>
                        </a:schemeClr>
                      </a:solidFill>
                      <a:prstDash val="sysDot"/>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r>
                        <a:rPr lang="en-US" altLang="ko-KR" sz="700">
                          <a:solidFill>
                            <a:schemeClr val="tx1"/>
                          </a:solidFill>
                          <a:latin typeface="+mn-ea"/>
                          <a:ea typeface="+mn-ea"/>
                          <a:cs typeface="+mn-cs"/>
                        </a:rPr>
                        <a:t>26</a:t>
                      </a: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65000"/>
                        </a:schemeClr>
                      </a:solidFill>
                      <a:prstDash val="sysDot"/>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r>
                        <a:rPr lang="en-US" altLang="ko-KR" sz="700">
                          <a:solidFill>
                            <a:schemeClr val="tx1"/>
                          </a:solidFill>
                          <a:latin typeface="+mn-ea"/>
                          <a:ea typeface="+mn-ea"/>
                          <a:cs typeface="+mn-cs"/>
                        </a:rPr>
                        <a:t>27</a:t>
                      </a: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65000"/>
                        </a:schemeClr>
                      </a:solidFill>
                      <a:prstDash val="sysDot"/>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r>
                        <a:rPr lang="en-US" altLang="ko-KR" sz="700">
                          <a:solidFill>
                            <a:schemeClr val="tx1"/>
                          </a:solidFill>
                          <a:latin typeface="+mn-ea"/>
                          <a:ea typeface="+mn-ea"/>
                          <a:cs typeface="+mn-cs"/>
                        </a:rPr>
                        <a:t>28</a:t>
                      </a: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65000"/>
                        </a:schemeClr>
                      </a:solidFill>
                      <a:prstDash val="sysDot"/>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r>
                        <a:rPr lang="en-US" altLang="ko-KR" sz="700">
                          <a:solidFill>
                            <a:schemeClr val="tx1"/>
                          </a:solidFill>
                          <a:latin typeface="+mn-ea"/>
                          <a:ea typeface="+mn-ea"/>
                          <a:cs typeface="+mn-cs"/>
                        </a:rPr>
                        <a:t>29</a:t>
                      </a: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65000"/>
                        </a:schemeClr>
                      </a:solidFill>
                      <a:prstDash val="sysDot"/>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r>
                        <a:rPr lang="en-US" altLang="ko-KR" sz="700">
                          <a:solidFill>
                            <a:schemeClr val="tx1"/>
                          </a:solidFill>
                          <a:latin typeface="+mn-ea"/>
                          <a:ea typeface="+mn-ea"/>
                          <a:cs typeface="+mn-cs"/>
                        </a:rPr>
                        <a:t>30</a:t>
                      </a:r>
                    </a:p>
                  </a:txBody>
                  <a:tcPr anchor="ctr">
                    <a:lnL w="3175" cap="flat" cmpd="sng" algn="ctr">
                      <a:solidFill>
                        <a:schemeClr val="bg1">
                          <a:lumMod val="65000"/>
                        </a:schemeClr>
                      </a:solidFill>
                      <a:prstDash val="sysDot"/>
                      <a:round/>
                      <a:headEnd w="med" len="med"/>
                      <a:tailEnd w="med" len="med"/>
                    </a:lnL>
                    <a:lnR w="3175" cap="flat" cmpd="sng" algn="ctr">
                      <a:noFill/>
                      <a:prstDash val="solid"/>
                      <a:round/>
                      <a:headEnd w="med" len="med"/>
                      <a:tailEnd w="med" len="med"/>
                    </a:lnR>
                    <a:lnT w="3175" cap="flat" cmpd="sng" algn="ctr">
                      <a:solidFill>
                        <a:schemeClr val="bg1">
                          <a:lumMod val="65000"/>
                        </a:schemeClr>
                      </a:solidFill>
                      <a:prstDash val="sysDot"/>
                      <a:round/>
                      <a:headEnd w="med" len="med"/>
                      <a:tailEnd w="med" len="med"/>
                    </a:lnT>
                    <a:lnB w="3175" cap="flat" cmpd="sng" algn="ctr">
                      <a:solidFill>
                        <a:schemeClr val="bg1">
                          <a:lumMod val="75000"/>
                        </a:schemeClr>
                      </a:solidFill>
                      <a:prstDash val="solid"/>
                      <a:round/>
                      <a:headEnd w="med" len="med"/>
                      <a:tailEnd w="med" len="med"/>
                    </a:lnB>
                    <a:noFill/>
                  </a:tcPr>
                </a:tc>
                <a:extLst>
                  <a:ext uri="{0D108BD9-81ED-4DB2-BD59-A6C34878D82A}">
                    <a16:rowId xmlns:a16="http://schemas.microsoft.com/office/drawing/2014/main" val="10008"/>
                  </a:ext>
                </a:extLst>
              </a:tr>
              <a:tr h="212347">
                <a:tc>
                  <a:txBody>
                    <a:bodyPr/>
                    <a:lstStyle/>
                    <a:p>
                      <a:pPr marL="0" indent="0" algn="r" latinLnBrk="1">
                        <a:lnSpc>
                          <a:spcPct val="120000"/>
                        </a:lnSpc>
                        <a:buFont typeface="Arial"/>
                        <a:buNone/>
                        <a:defRPr/>
                      </a:pPr>
                      <a:r>
                        <a:rPr lang="ko-KR" altLang="en-US" sz="800">
                          <a:solidFill>
                            <a:schemeClr val="tx1"/>
                          </a:solidFill>
                          <a:latin typeface="+mn-ea"/>
                          <a:ea typeface="+mn-ea"/>
                          <a:cs typeface="+mn-cs"/>
                        </a:rPr>
                        <a:t>기획 및 통합회의</a:t>
                      </a:r>
                    </a:p>
                  </a:txBody>
                  <a:tcPr anchor="ctr">
                    <a:lnR w="3175" cap="flat" cmpd="sng" algn="ctr">
                      <a:solidFill>
                        <a:schemeClr val="bg1">
                          <a:lumMod val="7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75000"/>
                        </a:schemeClr>
                      </a:solidFill>
                      <a:prstDash val="solid"/>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pattFill prst="wdUpDiag">
                      <a:fgClr>
                        <a:schemeClr val="bg1">
                          <a:lumMod val="85000"/>
                        </a:schemeClr>
                      </a:fgClr>
                      <a:bgClr>
                        <a:schemeClr val="bg1"/>
                      </a:bgClr>
                    </a:patt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pattFill prst="wdUpDiag">
                      <a:fgClr>
                        <a:schemeClr val="bg1">
                          <a:lumMod val="85000"/>
                        </a:schemeClr>
                      </a:fgClr>
                      <a:bgClr>
                        <a:schemeClr val="bg1"/>
                      </a:bgClr>
                    </a:patt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pattFill prst="wdUpDiag">
                      <a:fgClr>
                        <a:schemeClr val="bg1">
                          <a:lumMod val="85000"/>
                        </a:schemeClr>
                      </a:fgClr>
                      <a:bgClr>
                        <a:schemeClr val="bg1"/>
                      </a:bgClr>
                    </a:patt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pattFill prst="wdUpDiag">
                      <a:fgClr>
                        <a:schemeClr val="bg1">
                          <a:lumMod val="85000"/>
                        </a:schemeClr>
                      </a:fgClr>
                      <a:bgClr>
                        <a:schemeClr val="bg1"/>
                      </a:bgClr>
                    </a:patt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pattFill prst="wdUpDiag">
                      <a:fgClr>
                        <a:schemeClr val="bg1">
                          <a:lumMod val="85000"/>
                        </a:schemeClr>
                      </a:fgClr>
                      <a:bgClr>
                        <a:schemeClr val="bg1"/>
                      </a:bgClr>
                    </a:patt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no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extLst>
                  <a:ext uri="{0D108BD9-81ED-4DB2-BD59-A6C34878D82A}">
                    <a16:rowId xmlns:a16="http://schemas.microsoft.com/office/drawing/2014/main" val="10009"/>
                  </a:ext>
                </a:extLst>
              </a:tr>
              <a:tr h="133033">
                <a:tc>
                  <a:txBody>
                    <a:bodyPr/>
                    <a:lstStyle/>
                    <a:p>
                      <a:pPr marL="0" indent="0" algn="r" latinLnBrk="1">
                        <a:lnSpc>
                          <a:spcPct val="120000"/>
                        </a:lnSpc>
                        <a:buFont typeface="Arial"/>
                        <a:buNone/>
                        <a:defRPr/>
                      </a:pPr>
                      <a:r>
                        <a:rPr lang="ko-KR" altLang="en-US" sz="800">
                          <a:solidFill>
                            <a:schemeClr val="tx1"/>
                          </a:solidFill>
                          <a:latin typeface="+mn-ea"/>
                          <a:ea typeface="+mn-ea"/>
                          <a:cs typeface="+mn-cs"/>
                        </a:rPr>
                        <a:t>기획안 작성</a:t>
                      </a:r>
                    </a:p>
                  </a:txBody>
                  <a:tcPr anchor="ctr">
                    <a:lnR w="3175" cap="flat" cmpd="sng" algn="ctr">
                      <a:solidFill>
                        <a:schemeClr val="bg1">
                          <a:lumMod val="7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75000"/>
                        </a:schemeClr>
                      </a:solidFill>
                      <a:prstDash val="solid"/>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pattFill prst="wdUpDiag">
                      <a:fgClr>
                        <a:schemeClr val="bg1">
                          <a:lumMod val="85000"/>
                        </a:schemeClr>
                      </a:fgClr>
                      <a:bgClr>
                        <a:schemeClr val="bg1"/>
                      </a:bgClr>
                    </a:patt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pattFill prst="wdUpDiag">
                      <a:fgClr>
                        <a:schemeClr val="bg1">
                          <a:lumMod val="85000"/>
                        </a:schemeClr>
                      </a:fgClr>
                      <a:bgClr>
                        <a:schemeClr val="bg1"/>
                      </a:bgClr>
                    </a:patt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pattFill prst="wdUpDiag">
                      <a:fgClr>
                        <a:schemeClr val="bg1">
                          <a:lumMod val="85000"/>
                        </a:schemeClr>
                      </a:fgClr>
                      <a:bgClr>
                        <a:schemeClr val="bg1"/>
                      </a:bgClr>
                    </a:patt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pattFill prst="wdUpDiag">
                      <a:fgClr>
                        <a:schemeClr val="bg1">
                          <a:lumMod val="85000"/>
                        </a:schemeClr>
                      </a:fgClr>
                      <a:bgClr>
                        <a:schemeClr val="bg1"/>
                      </a:bgClr>
                    </a:patt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no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extLst>
                  <a:ext uri="{0D108BD9-81ED-4DB2-BD59-A6C34878D82A}">
                    <a16:rowId xmlns:a16="http://schemas.microsoft.com/office/drawing/2014/main" val="10010"/>
                  </a:ext>
                </a:extLst>
              </a:tr>
              <a:tr h="125727">
                <a:tc>
                  <a:txBody>
                    <a:bodyPr/>
                    <a:lstStyle/>
                    <a:p>
                      <a:pPr marL="0" indent="0" algn="r" latinLnBrk="1">
                        <a:lnSpc>
                          <a:spcPct val="120000"/>
                        </a:lnSpc>
                        <a:buFont typeface="Arial"/>
                        <a:buNone/>
                        <a:defRPr/>
                      </a:pPr>
                      <a:r>
                        <a:rPr lang="ko-KR" altLang="en-US" sz="800">
                          <a:solidFill>
                            <a:schemeClr val="tx1"/>
                          </a:solidFill>
                          <a:latin typeface="+mn-ea"/>
                          <a:ea typeface="+mn-ea"/>
                          <a:cs typeface="+mn-cs"/>
                        </a:rPr>
                        <a:t>프론트 인터페이스 설계</a:t>
                      </a:r>
                    </a:p>
                  </a:txBody>
                  <a:tcPr anchor="ctr">
                    <a:lnR w="3175" cap="flat" cmpd="sng" algn="ctr">
                      <a:solidFill>
                        <a:schemeClr val="bg1">
                          <a:lumMod val="7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defTabSz="914400" rtl="0" eaLnBrk="1" latinLnBrk="1" hangingPunct="1">
                        <a:lnSpc>
                          <a:spcPct val="130000"/>
                        </a:lnSpc>
                        <a:buFont typeface="Arial"/>
                        <a:buNone/>
                        <a:defRPr/>
                      </a:pPr>
                      <a:endParaRPr lang="en-US" altLang="ko-KR" sz="700" kern="1200">
                        <a:solidFill>
                          <a:schemeClr val="tx1"/>
                        </a:solidFill>
                        <a:latin typeface="+mn-ea"/>
                        <a:ea typeface="+mn-ea"/>
                        <a:cs typeface="+mn-cs"/>
                      </a:endParaRPr>
                    </a:p>
                  </a:txBody>
                  <a:tcPr anchor="ctr">
                    <a:lnL w="3175" cap="flat" cmpd="sng" algn="ctr">
                      <a:solidFill>
                        <a:schemeClr val="bg1">
                          <a:lumMod val="75000"/>
                        </a:schemeClr>
                      </a:solidFill>
                      <a:prstDash val="solid"/>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defTabSz="914400" rtl="0" eaLnBrk="1" latinLnBrk="1" hangingPunct="1">
                        <a:lnSpc>
                          <a:spcPct val="130000"/>
                        </a:lnSpc>
                        <a:buFont typeface="Arial"/>
                        <a:buNone/>
                        <a:defRPr/>
                      </a:pPr>
                      <a:endParaRPr lang="en-US" altLang="ko-KR" sz="700" kern="12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pattFill prst="wdUpDiag">
                      <a:fgClr>
                        <a:schemeClr val="bg1">
                          <a:lumMod val="85000"/>
                        </a:schemeClr>
                      </a:fgClr>
                      <a:bgClr>
                        <a:schemeClr val="bg1"/>
                      </a:bgClr>
                    </a:patt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pattFill prst="wdUpDiag">
                      <a:fgClr>
                        <a:schemeClr val="bg1">
                          <a:lumMod val="85000"/>
                        </a:schemeClr>
                      </a:fgClr>
                      <a:bgClr>
                        <a:schemeClr val="bg1"/>
                      </a:bgClr>
                    </a:patt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pattFill prst="wdUpDiag">
                      <a:fgClr>
                        <a:schemeClr val="bg1">
                          <a:lumMod val="85000"/>
                        </a:schemeClr>
                      </a:fgClr>
                      <a:bgClr>
                        <a:schemeClr val="bg1"/>
                      </a:bgClr>
                    </a:patt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pattFill prst="wdUpDiag">
                      <a:fgClr>
                        <a:schemeClr val="bg1">
                          <a:lumMod val="85000"/>
                        </a:schemeClr>
                      </a:fgClr>
                      <a:bgClr>
                        <a:schemeClr val="bg1"/>
                      </a:bgClr>
                    </a:patt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pattFill prst="wdUpDiag">
                      <a:fgClr>
                        <a:schemeClr val="bg1">
                          <a:lumMod val="85000"/>
                        </a:schemeClr>
                      </a:fgClr>
                      <a:bgClr>
                        <a:schemeClr val="bg1"/>
                      </a:bgClr>
                    </a:patt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no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extLst>
                  <a:ext uri="{0D108BD9-81ED-4DB2-BD59-A6C34878D82A}">
                    <a16:rowId xmlns:a16="http://schemas.microsoft.com/office/drawing/2014/main" val="10011"/>
                  </a:ext>
                </a:extLst>
              </a:tr>
              <a:tr h="125727">
                <a:tc>
                  <a:txBody>
                    <a:bodyPr/>
                    <a:lstStyle/>
                    <a:p>
                      <a:pPr marL="0" indent="0" algn="r" latinLnBrk="1">
                        <a:lnSpc>
                          <a:spcPct val="120000"/>
                        </a:lnSpc>
                        <a:buFont typeface="Arial"/>
                        <a:buNone/>
                        <a:defRPr/>
                      </a:pPr>
                      <a:r>
                        <a:rPr lang="ko-KR" altLang="en-US" sz="800">
                          <a:solidFill>
                            <a:schemeClr val="tx1"/>
                          </a:solidFill>
                          <a:latin typeface="+mn-ea"/>
                          <a:ea typeface="+mn-ea"/>
                          <a:cs typeface="+mn-cs"/>
                        </a:rPr>
                        <a:t>인터페이스 구현</a:t>
                      </a:r>
                    </a:p>
                  </a:txBody>
                  <a:tcPr anchor="ctr">
                    <a:lnR w="3175" cap="flat" cmpd="sng" algn="ctr">
                      <a:solidFill>
                        <a:schemeClr val="bg1">
                          <a:lumMod val="7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75000"/>
                        </a:schemeClr>
                      </a:solidFill>
                      <a:prstDash val="solid"/>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pattFill prst="wdUpDiag">
                      <a:fgClr>
                        <a:srgbClr val="DDDDDD"/>
                      </a:fgClr>
                      <a:bgClr>
                        <a:schemeClr val="bg1"/>
                      </a:bgClr>
                    </a:patt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pattFill prst="wdUpDiag">
                      <a:fgClr>
                        <a:srgbClr val="DDDDDD"/>
                      </a:fgClr>
                      <a:bgClr>
                        <a:schemeClr val="bg1"/>
                      </a:bgClr>
                    </a:patt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pattFill prst="wdUpDiag">
                      <a:fgClr>
                        <a:srgbClr val="DDDDDD"/>
                      </a:fgClr>
                      <a:bgClr>
                        <a:schemeClr val="bg1"/>
                      </a:bgClr>
                    </a:patt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pattFill prst="wdUpDiag">
                      <a:fgClr>
                        <a:srgbClr val="DDDDDD"/>
                      </a:fgClr>
                      <a:bgClr>
                        <a:schemeClr val="bg1"/>
                      </a:bgClr>
                    </a:patt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no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extLst>
                  <a:ext uri="{0D108BD9-81ED-4DB2-BD59-A6C34878D82A}">
                    <a16:rowId xmlns:a16="http://schemas.microsoft.com/office/drawing/2014/main" val="10012"/>
                  </a:ext>
                </a:extLst>
              </a:tr>
              <a:tr h="125727">
                <a:tc>
                  <a:txBody>
                    <a:bodyPr/>
                    <a:lstStyle/>
                    <a:p>
                      <a:pPr marL="0" indent="0" algn="r" latinLnBrk="1">
                        <a:lnSpc>
                          <a:spcPct val="120000"/>
                        </a:lnSpc>
                        <a:buFont typeface="Arial"/>
                        <a:buNone/>
                        <a:defRPr/>
                      </a:pPr>
                      <a:r>
                        <a:rPr lang="ko-KR" altLang="en-US" sz="800">
                          <a:solidFill>
                            <a:schemeClr val="tx1"/>
                          </a:solidFill>
                          <a:latin typeface="+mn-ea"/>
                          <a:ea typeface="+mn-ea"/>
                          <a:cs typeface="+mn-cs"/>
                        </a:rPr>
                        <a:t>서버 구현</a:t>
                      </a:r>
                    </a:p>
                  </a:txBody>
                  <a:tcPr anchor="ctr">
                    <a:lnR w="3175" cap="flat" cmpd="sng" algn="ctr">
                      <a:solidFill>
                        <a:schemeClr val="bg1">
                          <a:lumMod val="7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75000"/>
                        </a:schemeClr>
                      </a:solidFill>
                      <a:prstDash val="solid"/>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pattFill prst="wdUpDiag">
                      <a:fgClr>
                        <a:srgbClr val="DDDDDD"/>
                      </a:fgClr>
                      <a:bgClr>
                        <a:schemeClr val="bg1"/>
                      </a:bgClr>
                    </a:patt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pattFill prst="wdUpDiag">
                      <a:fgClr>
                        <a:srgbClr val="DDDDDD"/>
                      </a:fgClr>
                      <a:bgClr>
                        <a:schemeClr val="bg1"/>
                      </a:bgClr>
                    </a:patt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pattFill prst="wdUpDiag">
                      <a:fgClr>
                        <a:srgbClr val="DDDDDD"/>
                      </a:fgClr>
                      <a:bgClr>
                        <a:schemeClr val="bg1"/>
                      </a:bgClr>
                    </a:patt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pattFill prst="wdUpDiag">
                      <a:fgClr>
                        <a:srgbClr val="DDDDDD"/>
                      </a:fgClr>
                      <a:bgClr>
                        <a:schemeClr val="bg1"/>
                      </a:bgClr>
                    </a:patt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pattFill prst="wdUpDiag">
                      <a:fgClr>
                        <a:srgbClr val="DDDDDD"/>
                      </a:fgClr>
                      <a:bgClr>
                        <a:schemeClr val="bg1"/>
                      </a:bgClr>
                    </a:patt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no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extLst>
                  <a:ext uri="{0D108BD9-81ED-4DB2-BD59-A6C34878D82A}">
                    <a16:rowId xmlns:a16="http://schemas.microsoft.com/office/drawing/2014/main" val="10013"/>
                  </a:ext>
                </a:extLst>
              </a:tr>
              <a:tr h="125727">
                <a:tc>
                  <a:txBody>
                    <a:bodyPr/>
                    <a:lstStyle/>
                    <a:p>
                      <a:pPr marL="0" indent="0" algn="r" latinLnBrk="1">
                        <a:lnSpc>
                          <a:spcPct val="120000"/>
                        </a:lnSpc>
                        <a:buFont typeface="Arial"/>
                        <a:buNone/>
                        <a:defRPr/>
                      </a:pPr>
                      <a:r>
                        <a:rPr lang="ko-KR" altLang="en-US" sz="800">
                          <a:solidFill>
                            <a:schemeClr val="tx1"/>
                          </a:solidFill>
                          <a:latin typeface="+mn-ea"/>
                          <a:ea typeface="+mn-ea"/>
                          <a:cs typeface="+mn-cs"/>
                        </a:rPr>
                        <a:t>백 엔드 구현</a:t>
                      </a:r>
                    </a:p>
                  </a:txBody>
                  <a:tcPr anchor="ctr">
                    <a:lnR w="3175" cap="flat" cmpd="sng" algn="ctr">
                      <a:solidFill>
                        <a:schemeClr val="bg1">
                          <a:lumMod val="7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75000"/>
                        </a:schemeClr>
                      </a:solidFill>
                      <a:prstDash val="solid"/>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pattFill prst="wdUpDiag">
                      <a:fgClr>
                        <a:srgbClr val="DDDDDD"/>
                      </a:fgClr>
                      <a:bgClr>
                        <a:schemeClr val="bg1"/>
                      </a:bgClr>
                    </a:patt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pattFill prst="wdUpDiag">
                      <a:fgClr>
                        <a:srgbClr val="DDDDDD"/>
                      </a:fgClr>
                      <a:bgClr>
                        <a:schemeClr val="bg1"/>
                      </a:bgClr>
                    </a:patt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pattFill prst="wdUpDiag">
                      <a:fgClr>
                        <a:srgbClr val="DDDDDD"/>
                      </a:fgClr>
                      <a:bgClr>
                        <a:schemeClr val="bg1"/>
                      </a:bgClr>
                    </a:patt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pattFill prst="wdUpDiag">
                      <a:fgClr>
                        <a:srgbClr val="DDDDDD"/>
                      </a:fgClr>
                      <a:bgClr>
                        <a:schemeClr val="bg1"/>
                      </a:bgClr>
                    </a:patt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pattFill prst="wdUpDiag">
                      <a:fgClr>
                        <a:srgbClr val="DDDDDD"/>
                      </a:fgClr>
                      <a:bgClr>
                        <a:schemeClr val="bg1"/>
                      </a:bgClr>
                    </a:patt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pattFill prst="wdUpDiag">
                      <a:fgClr>
                        <a:srgbClr val="DDDDDD"/>
                      </a:fgClr>
                      <a:bgClr>
                        <a:schemeClr val="bg1"/>
                      </a:bgClr>
                    </a:patt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no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pattFill prst="wdUpDiag">
                      <a:fgClr>
                        <a:srgbClr val="DDDDDD"/>
                      </a:fgClr>
                      <a:bgClr>
                        <a:schemeClr val="bg1"/>
                      </a:bgClr>
                    </a:pattFill>
                  </a:tcPr>
                </a:tc>
                <a:extLst>
                  <a:ext uri="{0D108BD9-81ED-4DB2-BD59-A6C34878D82A}">
                    <a16:rowId xmlns:a16="http://schemas.microsoft.com/office/drawing/2014/main" val="10014"/>
                  </a:ext>
                </a:extLst>
              </a:tr>
            </a:tbl>
          </a:graphicData>
        </a:graphic>
      </p:graphicFrame>
      <p:sp>
        <p:nvSpPr>
          <p:cNvPr id="5" name="TextBox 4"/>
          <p:cNvSpPr txBox="1"/>
          <p:nvPr/>
        </p:nvSpPr>
        <p:spPr>
          <a:xfrm>
            <a:off x="11780252" y="106980"/>
            <a:ext cx="248786" cy="230832"/>
          </a:xfrm>
          <a:prstGeom prst="rect">
            <a:avLst/>
          </a:prstGeom>
          <a:noFill/>
        </p:spPr>
        <p:txBody>
          <a:bodyPr wrap="none">
            <a:spAutoFit/>
          </a:bodyPr>
          <a:lstStyle/>
          <a:p>
            <a:pPr lvl="0">
              <a:defRPr/>
            </a:pPr>
            <a:fld id="{944918D1-1C8F-48E6-92D4-4089F97E8793}" type="slidenum">
              <a:rPr lang="en-US" altLang="en-US" sz="900"/>
              <a:pPr lvl="0">
                <a:defRPr/>
              </a:pPr>
              <a:t>2</a:t>
            </a:fld>
            <a:endParaRPr lang="en-US" altLang="en-US" sz="900"/>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p:nvPr>
        </p:nvSpPr>
        <p:spPr/>
        <p:txBody>
          <a:bodyPr/>
          <a:lstStyle/>
          <a:p>
            <a:pPr lvl="0">
              <a:defRPr/>
            </a:pPr>
            <a:r>
              <a:rPr lang="en-US" altLang="ko-KR"/>
              <a:t>index.jsp-1</a:t>
            </a:r>
          </a:p>
        </p:txBody>
      </p:sp>
      <p:sp>
        <p:nvSpPr>
          <p:cNvPr id="5" name="텍스트 개체 틀 4"/>
          <p:cNvSpPr>
            <a:spLocks noGrp="1"/>
          </p:cNvSpPr>
          <p:nvPr>
            <p:ph type="body" sz="quarter" idx="11"/>
          </p:nvPr>
        </p:nvSpPr>
        <p:spPr/>
        <p:txBody>
          <a:bodyPr/>
          <a:lstStyle/>
          <a:p>
            <a:pPr lvl="0">
              <a:defRPr/>
            </a:pPr>
            <a:r>
              <a:rPr lang="en-US" altLang="ko-KR"/>
              <a:t>EventMoa</a:t>
            </a:r>
          </a:p>
        </p:txBody>
      </p:sp>
      <p:graphicFrame>
        <p:nvGraphicFramePr>
          <p:cNvPr id="7" name="표 6"/>
          <p:cNvGraphicFramePr>
            <a:graphicFrameLocks noGrp="1"/>
          </p:cNvGraphicFramePr>
          <p:nvPr/>
        </p:nvGraphicFramePr>
        <p:xfrm>
          <a:off x="8688288" y="476672"/>
          <a:ext cx="3384376" cy="2977896"/>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20000"/>
                    </a:ext>
                  </a:extLst>
                </a:gridCol>
                <a:gridCol w="2981120">
                  <a:extLst>
                    <a:ext uri="{9D8B030D-6E8A-4147-A177-3AD203B41FA5}">
                      <a16:colId xmlns:a16="http://schemas.microsoft.com/office/drawing/2014/main"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pPr>
                      <a:r>
                        <a:rPr lang="en-US" altLang="ko-KR" sz="900" b="1">
                          <a:solidFill>
                            <a:srgbClr val="4E5263"/>
                          </a:solidFill>
                          <a:latin typeface="+mn-ea"/>
                          <a:ea typeface="+mn-ea"/>
                          <a:sym typeface="맑은 고딕"/>
                        </a:rPr>
                        <a:t>Summery.</a:t>
                      </a:r>
                      <a:endParaRPr lang="en" altLang="ko-KR" sz="900" b="1">
                        <a:solidFill>
                          <a:srgbClr val="4E5263"/>
                        </a:solidFill>
                        <a:latin typeface="+mn-ea"/>
                        <a:ea typeface="+mn-ea"/>
                        <a:sym typeface="맑은 고딕"/>
                      </a:endParaRP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bg1">
                          <a:lumMod val="65000"/>
                        </a:schemeClr>
                      </a:solidFill>
                      <a:prstDash val="solid"/>
                      <a:round/>
                      <a:headEnd w="med" len="med"/>
                      <a:tailEnd w="med" len="me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pPr>
                      <a:endParaRPr lang="en" altLang="ko-KR" sz="900" b="1">
                        <a:solidFill>
                          <a:srgbClr val="4E5263"/>
                        </a:solidFill>
                        <a:latin typeface="SF Pro Text"/>
                        <a:ea typeface="SF Pro Text"/>
                        <a:sym typeface="맑은 고딕"/>
                      </a:endParaRP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0"/>
                  </a:ext>
                </a:extLst>
              </a:tr>
              <a:tr h="786307">
                <a:tc gridSpan="2">
                  <a:txBody>
                    <a:bodyPr/>
                    <a:lstStyle/>
                    <a:p>
                      <a:pPr marL="108000" marR="0" lvl="0" indent="-108000" algn="just" defTabSz="914400" rtl="0" eaLnBrk="1" latinLnBrk="1" hangingPunct="1">
                        <a:lnSpc>
                          <a:spcPct val="120000"/>
                        </a:lnSpc>
                        <a:spcBef>
                          <a:spcPts val="0"/>
                        </a:spcBef>
                        <a:spcAft>
                          <a:spcPts val="0"/>
                        </a:spcAft>
                        <a:buClrTx/>
                        <a:buFont typeface="Arial"/>
                        <a:buChar char="•"/>
                        <a:defRPr/>
                      </a:pPr>
                      <a:r>
                        <a:rPr lang="ko-KR" altLang="en-US" sz="800" b="0">
                          <a:solidFill>
                            <a:schemeClr val="tx1"/>
                          </a:solidFill>
                          <a:latin typeface="+mn-ea"/>
                          <a:ea typeface="+mn-ea"/>
                          <a:sym typeface="맑은 고딕"/>
                        </a:rPr>
                        <a:t>메인 페이지 상단 부분입니다</a:t>
                      </a:r>
                      <a:r>
                        <a:rPr lang="en-US" altLang="ko-KR" sz="800" b="0">
                          <a:solidFill>
                            <a:schemeClr val="tx1"/>
                          </a:solidFill>
                          <a:latin typeface="+mn-ea"/>
                          <a:ea typeface="+mn-ea"/>
                          <a:sym typeface="맑은 고딕"/>
                        </a:rPr>
                        <a:t>.</a:t>
                      </a:r>
                    </a:p>
                    <a:p>
                      <a:pPr marL="0" marR="0" lvl="0" indent="0" algn="just" defTabSz="914400" rtl="0" eaLnBrk="1" latinLnBrk="1" hangingPunct="1">
                        <a:lnSpc>
                          <a:spcPct val="120000"/>
                        </a:lnSpc>
                        <a:spcBef>
                          <a:spcPts val="0"/>
                        </a:spcBef>
                        <a:spcAft>
                          <a:spcPts val="0"/>
                        </a:spcAft>
                        <a:buClrTx/>
                        <a:buFont typeface="Arial"/>
                        <a:buNone/>
                        <a:defRPr/>
                      </a:pPr>
                      <a:endParaRPr lang="en-US" altLang="ko-KR" sz="800" b="0">
                        <a:solidFill>
                          <a:schemeClr val="tx1"/>
                        </a:solidFill>
                        <a:latin typeface="+mn-ea"/>
                        <a:ea typeface="+mn-ea"/>
                        <a:sym typeface="맑은 고딕"/>
                      </a:endParaRPr>
                    </a:p>
                    <a:p>
                      <a:pPr marL="0" marR="0" lvl="0" indent="0" algn="just" defTabSz="914400" rtl="0" eaLnBrk="1" latinLnBrk="1" hangingPunct="1">
                        <a:lnSpc>
                          <a:spcPct val="120000"/>
                        </a:lnSpc>
                        <a:spcBef>
                          <a:spcPts val="0"/>
                        </a:spcBef>
                        <a:spcAft>
                          <a:spcPts val="0"/>
                        </a:spcAft>
                        <a:buClrTx/>
                        <a:buFont typeface="Arial"/>
                        <a:buNone/>
                        <a:defRPr/>
                      </a:pPr>
                      <a:endParaRPr lang="en-US" altLang="ko-KR" sz="800" b="0">
                        <a:solidFill>
                          <a:schemeClr val="tx1"/>
                        </a:solidFill>
                        <a:latin typeface="+mn-ea"/>
                        <a:ea typeface="+mn-ea"/>
                        <a:sym typeface="맑은 고딕"/>
                      </a:endParaRP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solidFill>
                        <a:schemeClr val="bg1">
                          <a:lumMod val="65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hMerge="1">
                  <a:txBody>
                    <a:bodyPr/>
                    <a:lstStyle/>
                    <a:p>
                      <a:pPr latinLnBrk="1">
                        <a:defRPr/>
                      </a:pPr>
                      <a:endParaRPr lang="ko-KR" altLang="en-US"/>
                    </a:p>
                  </a:txBody>
                  <a:tcPr/>
                </a:tc>
                <a:extLst>
                  <a:ext uri="{0D108BD9-81ED-4DB2-BD59-A6C34878D82A}">
                    <a16:rowId xmlns:a16="http://schemas.microsoft.com/office/drawing/2014/main" val="10001"/>
                  </a:ext>
                </a:extLst>
              </a:tr>
              <a:tr h="241592">
                <a:tc>
                  <a:txBody>
                    <a:bodyPr/>
                    <a:lstStyle/>
                    <a:p>
                      <a:pPr algn="ctr" latinLnBrk="1">
                        <a:lnSpc>
                          <a:spcPct val="120000"/>
                        </a:lnSpc>
                        <a:defRPr/>
                      </a:pPr>
                      <a:r>
                        <a:rPr lang="en-US" altLang="ko-KR" sz="850" b="0">
                          <a:solidFill>
                            <a:schemeClr val="tx1"/>
                          </a:solidFill>
                          <a:latin typeface="+mn-ea"/>
                          <a:ea typeface="+mn-ea"/>
                          <a:cs typeface="+mn-cs"/>
                        </a:rPr>
                        <a:t>1</a:t>
                      </a:r>
                      <a:endParaRPr lang="ko-KR" altLang="en-US" sz="850" b="0">
                        <a:solidFill>
                          <a:schemeClr val="tx1"/>
                        </a:solidFill>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메인 페이지로 이동합니다</a:t>
                      </a:r>
                      <a:r>
                        <a:rPr lang="en-US" altLang="ko-KR" sz="850" b="0">
                          <a:latin typeface="+mn-ea"/>
                          <a:ea typeface="+mn-ea"/>
                          <a:cs typeface="+mn-cs"/>
                        </a:rPr>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2"/>
                  </a:ext>
                </a:extLst>
              </a:tr>
              <a:tr h="241592">
                <a:tc>
                  <a:txBody>
                    <a:bodyPr/>
                    <a:lstStyle/>
                    <a:p>
                      <a:pPr algn="ctr" latinLnBrk="1">
                        <a:lnSpc>
                          <a:spcPct val="120000"/>
                        </a:lnSpc>
                        <a:defRPr/>
                      </a:pPr>
                      <a:r>
                        <a:rPr lang="en-US" altLang="ko-KR" sz="850" b="0">
                          <a:latin typeface="+mn-ea"/>
                          <a:ea typeface="+mn-ea"/>
                          <a:cs typeface="+mn-cs"/>
                        </a:rPr>
                        <a:t>2</a:t>
                      </a:r>
                      <a:endParaRPr lang="ko-KR" altLang="en-US" sz="850" b="0">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kumimoji="1" lang="ko-KR" altLang="en-US" sz="850">
                          <a:solidFill>
                            <a:schemeClr val="tx1"/>
                          </a:solidFill>
                          <a:latin typeface="+mn-ea"/>
                        </a:rPr>
                        <a:t>이벤트 페이지로 </a:t>
                      </a:r>
                      <a:r>
                        <a:rPr lang="ko-KR" altLang="en-US" sz="850" b="0">
                          <a:latin typeface="+mn-ea"/>
                          <a:ea typeface="+mn-ea"/>
                          <a:cs typeface="+mn-cs"/>
                        </a:rPr>
                        <a:t>이동합니다</a:t>
                      </a:r>
                      <a:r>
                        <a:rPr lang="en-US" altLang="ko-KR" sz="850" b="0">
                          <a:latin typeface="+mn-ea"/>
                          <a:ea typeface="+mn-ea"/>
                          <a:cs typeface="+mn-cs"/>
                        </a:rPr>
                        <a:t>.</a:t>
                      </a:r>
                      <a:r>
                        <a:rPr kumimoji="1" lang="en-US" altLang="ko-KR" sz="850">
                          <a:solidFill>
                            <a:schemeClr val="tx1"/>
                          </a:solidFill>
                          <a:latin typeface="+mn-ea"/>
                        </a:rPr>
                        <a:t>(page)</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3"/>
                  </a:ext>
                </a:extLst>
              </a:tr>
              <a:tr h="241592">
                <a:tc>
                  <a:txBody>
                    <a:bodyPr/>
                    <a:lstStyle/>
                    <a:p>
                      <a:pPr algn="ctr" latinLnBrk="1">
                        <a:lnSpc>
                          <a:spcPct val="120000"/>
                        </a:lnSpc>
                        <a:defRPr/>
                      </a:pPr>
                      <a:r>
                        <a:rPr lang="en-US" altLang="ko-KR" sz="850" b="0">
                          <a:latin typeface="+mn-ea"/>
                          <a:ea typeface="+mn-ea"/>
                          <a:cs typeface="+mn-cs"/>
                        </a:rPr>
                        <a:t>3</a:t>
                      </a:r>
                      <a:endParaRPr lang="ko-KR" altLang="en-US" sz="850" b="0">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계정 페이지로 이동합니다</a:t>
                      </a:r>
                      <a:r>
                        <a:rPr lang="en-US" altLang="ko-KR" sz="850" b="0">
                          <a:latin typeface="+mn-ea"/>
                          <a:ea typeface="+mn-ea"/>
                          <a:cs typeface="+mn-cs"/>
                        </a:rPr>
                        <a:t>.(page23,26)</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4"/>
                  </a:ext>
                </a:extLst>
              </a:tr>
              <a:tr h="241592">
                <a:tc>
                  <a:txBody>
                    <a:bodyPr/>
                    <a:lstStyle/>
                    <a:p>
                      <a:pPr algn="ctr" latinLnBrk="1">
                        <a:lnSpc>
                          <a:spcPct val="120000"/>
                        </a:lnSpc>
                        <a:defRPr/>
                      </a:pPr>
                      <a:r>
                        <a:rPr lang="en-US" altLang="ko-KR" sz="850" b="0">
                          <a:latin typeface="+mn-ea"/>
                          <a:ea typeface="+mn-ea"/>
                          <a:cs typeface="+mn-cs"/>
                        </a:rPr>
                        <a:t>4</a:t>
                      </a: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포인트 충전 페이지로 이동합니다</a:t>
                      </a:r>
                      <a:r>
                        <a:rPr lang="en-US" altLang="ko-KR" sz="850" b="0">
                          <a:latin typeface="+mn-ea"/>
                          <a:ea typeface="+mn-ea"/>
                          <a:cs typeface="+mn-cs"/>
                        </a:rPr>
                        <a:t>.(page)</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5"/>
                  </a:ext>
                </a:extLst>
              </a:tr>
              <a:tr h="241592">
                <a:tc>
                  <a:txBody>
                    <a:bodyPr/>
                    <a:lstStyle/>
                    <a:p>
                      <a:pPr algn="ctr" latinLnBrk="1">
                        <a:lnSpc>
                          <a:spcPct val="120000"/>
                        </a:lnSpc>
                        <a:defRPr/>
                      </a:pPr>
                      <a:r>
                        <a:rPr lang="en-US" altLang="ko-KR" sz="850" b="0">
                          <a:latin typeface="+mn-ea"/>
                          <a:ea typeface="+mn-ea"/>
                          <a:cs typeface="+mn-cs"/>
                        </a:rPr>
                        <a:t>5</a:t>
                      </a: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커뮤니티 페이지로 이동합니다</a:t>
                      </a:r>
                      <a:r>
                        <a:rPr lang="en-US" altLang="ko-KR" sz="850" b="0">
                          <a:latin typeface="+mn-ea"/>
                          <a:ea typeface="+mn-ea"/>
                          <a:cs typeface="+mn-cs"/>
                        </a:rPr>
                        <a:t>.(page)</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6"/>
                  </a:ext>
                </a:extLst>
              </a:tr>
              <a:tr h="243840">
                <a:tc>
                  <a:txBody>
                    <a:bodyPr/>
                    <a:lstStyle/>
                    <a:p>
                      <a:pPr algn="ctr" latinLnBrk="1">
                        <a:lnSpc>
                          <a:spcPct val="120000"/>
                        </a:lnSpc>
                        <a:defRPr/>
                      </a:pPr>
                      <a:r>
                        <a:rPr lang="en-US" altLang="ko-KR" sz="850" b="0">
                          <a:latin typeface="+mn-ea"/>
                          <a:ea typeface="+mn-ea"/>
                          <a:cs typeface="+mn-cs"/>
                        </a:rPr>
                        <a:t>6</a:t>
                      </a: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지역 검색하는 페이지로 이동합니다</a:t>
                      </a:r>
                      <a:r>
                        <a:rPr lang="en-US" altLang="ko-KR" sz="850" b="0">
                          <a:latin typeface="+mn-ea"/>
                          <a:ea typeface="+mn-ea"/>
                          <a:cs typeface="+mn-cs"/>
                        </a:rPr>
                        <a:t>.(page)</a:t>
                      </a:r>
                      <a:r>
                        <a:rPr lang="ko-KR" altLang="en-US" sz="850" b="0">
                          <a:latin typeface="+mn-ea"/>
                          <a:ea typeface="+mn-ea"/>
                          <a:cs typeface="+mn-cs"/>
                        </a:rPr>
                        <a:t> </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7"/>
                  </a:ext>
                </a:extLst>
              </a:tr>
              <a:tr h="237099">
                <a:tc>
                  <a:txBody>
                    <a:bodyPr/>
                    <a:lstStyle/>
                    <a:p>
                      <a:pPr algn="ctr" latinLnBrk="1">
                        <a:lnSpc>
                          <a:spcPct val="120000"/>
                        </a:lnSpc>
                        <a:defRPr/>
                      </a:pPr>
                      <a:r>
                        <a:rPr lang="en-US" altLang="ko-KR" sz="850" b="0">
                          <a:latin typeface="+mn-ea"/>
                          <a:ea typeface="+mn-ea"/>
                          <a:cs typeface="+mn-cs"/>
                        </a:rPr>
                        <a:t>7</a:t>
                      </a: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지역</a:t>
                      </a:r>
                      <a:r>
                        <a:rPr lang="en-US" altLang="ko-KR" sz="850" b="0">
                          <a:latin typeface="+mn-ea"/>
                          <a:ea typeface="+mn-ea"/>
                          <a:cs typeface="+mn-cs"/>
                        </a:rPr>
                        <a:t> </a:t>
                      </a:r>
                      <a:r>
                        <a:rPr lang="ko-KR" altLang="en-US" sz="850" b="0">
                          <a:latin typeface="+mn-ea"/>
                          <a:ea typeface="+mn-ea"/>
                          <a:cs typeface="+mn-cs"/>
                        </a:rPr>
                        <a:t>검색하는 페이지로 이동합니다</a:t>
                      </a:r>
                      <a:r>
                        <a:rPr lang="en-US" altLang="ko-KR" sz="850" b="0">
                          <a:latin typeface="+mn-ea"/>
                          <a:ea typeface="+mn-ea"/>
                          <a:cs typeface="+mn-cs"/>
                        </a:rPr>
                        <a:t>(page)</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8"/>
                  </a:ext>
                </a:extLst>
              </a:tr>
              <a:tr h="243840">
                <a:tc>
                  <a:txBody>
                    <a:bodyPr/>
                    <a:lstStyle/>
                    <a:p>
                      <a:pPr algn="ctr" latinLnBrk="1">
                        <a:lnSpc>
                          <a:spcPct val="120000"/>
                        </a:lnSpc>
                        <a:defRPr/>
                      </a:pPr>
                      <a:r>
                        <a:rPr lang="en-US" altLang="ko-KR" sz="850" b="0">
                          <a:latin typeface="+mn-ea"/>
                          <a:ea typeface="+mn-ea"/>
                          <a:cs typeface="+mn-cs"/>
                        </a:rPr>
                        <a:t>8</a:t>
                      </a: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슬라이드가 자동으로 움직입니다</a:t>
                      </a:r>
                      <a:r>
                        <a:rPr lang="en-US" altLang="ko-KR" sz="850" b="0">
                          <a:latin typeface="+mn-ea"/>
                          <a:ea typeface="+mn-ea"/>
                          <a:cs typeface="+mn-cs"/>
                        </a:rPr>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9"/>
                  </a:ext>
                </a:extLst>
              </a:tr>
            </a:tbl>
          </a:graphicData>
        </a:graphic>
      </p:graphicFrame>
      <p:sp>
        <p:nvSpPr>
          <p:cNvPr id="8" name="TextBox 7"/>
          <p:cNvSpPr txBox="1"/>
          <p:nvPr/>
        </p:nvSpPr>
        <p:spPr>
          <a:xfrm>
            <a:off x="11780252" y="106980"/>
            <a:ext cx="248786" cy="230832"/>
          </a:xfrm>
          <a:prstGeom prst="rect">
            <a:avLst/>
          </a:prstGeom>
          <a:noFill/>
        </p:spPr>
        <p:txBody>
          <a:bodyPr wrap="none">
            <a:spAutoFit/>
          </a:bodyPr>
          <a:lstStyle/>
          <a:p>
            <a:pPr lvl="0">
              <a:defRPr/>
            </a:pPr>
            <a:fld id="{944918D1-1C8F-48E6-92D4-4089F97E8793}" type="slidenum">
              <a:rPr lang="en-US" altLang="en-US" sz="900"/>
              <a:pPr lvl="0">
                <a:defRPr/>
              </a:pPr>
              <a:t>20</a:t>
            </a:fld>
            <a:endParaRPr lang="en-US" altLang="en-US" sz="900"/>
          </a:p>
        </p:txBody>
      </p:sp>
      <p:pic>
        <p:nvPicPr>
          <p:cNvPr id="14" name="그림 13"/>
          <p:cNvPicPr>
            <a:picLocks noChangeAspect="1"/>
          </p:cNvPicPr>
          <p:nvPr/>
        </p:nvPicPr>
        <p:blipFill rotWithShape="1">
          <a:blip r:embed="rId2"/>
          <a:stretch>
            <a:fillRect/>
          </a:stretch>
        </p:blipFill>
        <p:spPr>
          <a:xfrm>
            <a:off x="1246721" y="404664"/>
            <a:ext cx="5647287" cy="6453336"/>
          </a:xfrm>
          <a:prstGeom prst="rect">
            <a:avLst/>
          </a:prstGeom>
        </p:spPr>
      </p:pic>
      <p:sp>
        <p:nvSpPr>
          <p:cNvPr id="16" name="화살표: 위쪽 15"/>
          <p:cNvSpPr/>
          <p:nvPr/>
        </p:nvSpPr>
        <p:spPr>
          <a:xfrm>
            <a:off x="2207568" y="836712"/>
            <a:ext cx="432048" cy="432048"/>
          </a:xfrm>
          <a:prstGeom prst="up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1</a:t>
            </a:r>
          </a:p>
        </p:txBody>
      </p:sp>
      <p:sp>
        <p:nvSpPr>
          <p:cNvPr id="17" name="화살표: 위쪽 16"/>
          <p:cNvSpPr/>
          <p:nvPr/>
        </p:nvSpPr>
        <p:spPr>
          <a:xfrm>
            <a:off x="2783632" y="836711"/>
            <a:ext cx="432047" cy="432048"/>
          </a:xfrm>
          <a:prstGeom prst="up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2</a:t>
            </a:r>
          </a:p>
        </p:txBody>
      </p:sp>
      <p:sp>
        <p:nvSpPr>
          <p:cNvPr id="18" name="화살표: 위쪽 17"/>
          <p:cNvSpPr/>
          <p:nvPr/>
        </p:nvSpPr>
        <p:spPr>
          <a:xfrm>
            <a:off x="3359696" y="836712"/>
            <a:ext cx="432048" cy="432047"/>
          </a:xfrm>
          <a:prstGeom prst="up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3</a:t>
            </a:r>
          </a:p>
        </p:txBody>
      </p:sp>
      <p:sp>
        <p:nvSpPr>
          <p:cNvPr id="19" name="화살표: 위쪽 18"/>
          <p:cNvSpPr/>
          <p:nvPr/>
        </p:nvSpPr>
        <p:spPr>
          <a:xfrm>
            <a:off x="3863752" y="836712"/>
            <a:ext cx="432048" cy="432048"/>
          </a:xfrm>
          <a:prstGeom prst="up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4</a:t>
            </a:r>
          </a:p>
        </p:txBody>
      </p:sp>
      <p:sp>
        <p:nvSpPr>
          <p:cNvPr id="21" name="화살표: 위쪽 20"/>
          <p:cNvSpPr/>
          <p:nvPr/>
        </p:nvSpPr>
        <p:spPr>
          <a:xfrm>
            <a:off x="4655840" y="836712"/>
            <a:ext cx="432048" cy="432048"/>
          </a:xfrm>
          <a:prstGeom prst="up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5</a:t>
            </a:r>
          </a:p>
        </p:txBody>
      </p:sp>
      <p:sp>
        <p:nvSpPr>
          <p:cNvPr id="22" name="화살표: 위쪽 21"/>
          <p:cNvSpPr/>
          <p:nvPr/>
        </p:nvSpPr>
        <p:spPr>
          <a:xfrm>
            <a:off x="5879976" y="836712"/>
            <a:ext cx="432048" cy="432048"/>
          </a:xfrm>
          <a:prstGeom prst="up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6</a:t>
            </a:r>
          </a:p>
        </p:txBody>
      </p:sp>
      <p:sp>
        <p:nvSpPr>
          <p:cNvPr id="29" name="화살표: 오른쪽 28"/>
          <p:cNvSpPr/>
          <p:nvPr/>
        </p:nvSpPr>
        <p:spPr>
          <a:xfrm>
            <a:off x="1775520" y="1988840"/>
            <a:ext cx="432048" cy="432048"/>
          </a:xfrm>
          <a:prstGeom prst="right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6</a:t>
            </a:r>
          </a:p>
        </p:txBody>
      </p:sp>
      <p:sp>
        <p:nvSpPr>
          <p:cNvPr id="30" name="화살표: 왼쪽 29"/>
          <p:cNvSpPr/>
          <p:nvPr/>
        </p:nvSpPr>
        <p:spPr>
          <a:xfrm>
            <a:off x="5375920" y="2348880"/>
            <a:ext cx="432048" cy="432048"/>
          </a:xfrm>
          <a:prstGeom prst="left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7</a:t>
            </a:r>
          </a:p>
        </p:txBody>
      </p:sp>
      <p:sp>
        <p:nvSpPr>
          <p:cNvPr id="32" name="화살표: 오른쪽 31"/>
          <p:cNvSpPr/>
          <p:nvPr/>
        </p:nvSpPr>
        <p:spPr>
          <a:xfrm>
            <a:off x="767408" y="4653136"/>
            <a:ext cx="432048" cy="432048"/>
          </a:xfrm>
          <a:prstGeom prst="right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8</a:t>
            </a:r>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p:nvPr>
        </p:nvSpPr>
        <p:spPr/>
        <p:txBody>
          <a:bodyPr/>
          <a:lstStyle/>
          <a:p>
            <a:pPr lvl="0">
              <a:defRPr/>
            </a:pPr>
            <a:r>
              <a:rPr lang="en-US" altLang="ko-KR"/>
              <a:t>index.jsp-1-1</a:t>
            </a:r>
          </a:p>
        </p:txBody>
      </p:sp>
      <p:sp>
        <p:nvSpPr>
          <p:cNvPr id="5" name="텍스트 개체 틀 4"/>
          <p:cNvSpPr>
            <a:spLocks noGrp="1"/>
          </p:cNvSpPr>
          <p:nvPr>
            <p:ph type="body" sz="quarter" idx="11"/>
          </p:nvPr>
        </p:nvSpPr>
        <p:spPr/>
        <p:txBody>
          <a:bodyPr/>
          <a:lstStyle/>
          <a:p>
            <a:pPr lvl="0">
              <a:defRPr/>
            </a:pPr>
            <a:r>
              <a:rPr lang="en-US" altLang="ko-KR"/>
              <a:t>EventMoa</a:t>
            </a:r>
          </a:p>
        </p:txBody>
      </p:sp>
      <p:graphicFrame>
        <p:nvGraphicFramePr>
          <p:cNvPr id="7" name="표 6"/>
          <p:cNvGraphicFramePr>
            <a:graphicFrameLocks noGrp="1"/>
          </p:cNvGraphicFramePr>
          <p:nvPr/>
        </p:nvGraphicFramePr>
        <p:xfrm>
          <a:off x="8688288" y="476672"/>
          <a:ext cx="3384376" cy="1286749"/>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20000"/>
                    </a:ext>
                  </a:extLst>
                </a:gridCol>
                <a:gridCol w="2981120">
                  <a:extLst>
                    <a:ext uri="{9D8B030D-6E8A-4147-A177-3AD203B41FA5}">
                      <a16:colId xmlns:a16="http://schemas.microsoft.com/office/drawing/2014/main"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pPr>
                      <a:r>
                        <a:rPr lang="en-US" altLang="ko-KR" sz="900" b="1">
                          <a:solidFill>
                            <a:srgbClr val="4E5263"/>
                          </a:solidFill>
                          <a:latin typeface="+mn-ea"/>
                          <a:ea typeface="+mn-ea"/>
                          <a:sym typeface="맑은 고딕"/>
                        </a:rPr>
                        <a:t>Summery.</a:t>
                      </a:r>
                      <a:endParaRPr lang="en" altLang="ko-KR" sz="900" b="1">
                        <a:solidFill>
                          <a:srgbClr val="4E5263"/>
                        </a:solidFill>
                        <a:latin typeface="+mn-ea"/>
                        <a:ea typeface="+mn-ea"/>
                        <a:sym typeface="맑은 고딕"/>
                      </a:endParaRP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bg1">
                          <a:lumMod val="65000"/>
                        </a:schemeClr>
                      </a:solidFill>
                      <a:prstDash val="solid"/>
                      <a:round/>
                      <a:headEnd w="med" len="med"/>
                      <a:tailEnd w="med" len="me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pPr>
                      <a:endParaRPr lang="en" altLang="ko-KR" sz="900" b="1">
                        <a:solidFill>
                          <a:srgbClr val="4E5263"/>
                        </a:solidFill>
                        <a:latin typeface="SF Pro Text"/>
                        <a:ea typeface="SF Pro Text"/>
                        <a:sym typeface="맑은 고딕"/>
                      </a:endParaRP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0"/>
                  </a:ext>
                </a:extLst>
              </a:tr>
              <a:tr h="786307">
                <a:tc gridSpan="2">
                  <a:txBody>
                    <a:bodyPr/>
                    <a:lstStyle/>
                    <a:p>
                      <a:pPr marL="108000" marR="0" lvl="0" indent="-108000" algn="just" defTabSz="914400" rtl="0" eaLnBrk="1" latinLnBrk="1" hangingPunct="1">
                        <a:lnSpc>
                          <a:spcPct val="120000"/>
                        </a:lnSpc>
                        <a:spcBef>
                          <a:spcPts val="0"/>
                        </a:spcBef>
                        <a:spcAft>
                          <a:spcPts val="0"/>
                        </a:spcAft>
                        <a:buClrTx/>
                        <a:buFont typeface="Arial"/>
                        <a:buChar char="•"/>
                        <a:defRPr/>
                      </a:pPr>
                      <a:r>
                        <a:rPr lang="ko-KR" altLang="en-US" sz="800" b="0">
                          <a:solidFill>
                            <a:schemeClr val="tx1"/>
                          </a:solidFill>
                          <a:latin typeface="+mn-ea"/>
                          <a:ea typeface="+mn-ea"/>
                          <a:sym typeface="맑은 고딕"/>
                        </a:rPr>
                        <a:t>메인 페이지 상단 부분입니다</a:t>
                      </a:r>
                      <a:r>
                        <a:rPr lang="en-US" altLang="ko-KR" sz="800" b="0">
                          <a:solidFill>
                            <a:schemeClr val="tx1"/>
                          </a:solidFill>
                          <a:latin typeface="+mn-ea"/>
                          <a:ea typeface="+mn-ea"/>
                          <a:sym typeface="맑은 고딕"/>
                        </a:rPr>
                        <a:t>.</a:t>
                      </a:r>
                    </a:p>
                    <a:p>
                      <a:pPr marL="0" marR="0" lvl="0" indent="0" algn="just" defTabSz="914400" rtl="0" eaLnBrk="1" latinLnBrk="1" hangingPunct="1">
                        <a:lnSpc>
                          <a:spcPct val="120000"/>
                        </a:lnSpc>
                        <a:spcBef>
                          <a:spcPts val="0"/>
                        </a:spcBef>
                        <a:spcAft>
                          <a:spcPts val="0"/>
                        </a:spcAft>
                        <a:buClrTx/>
                        <a:buFont typeface="Arial"/>
                        <a:buNone/>
                        <a:defRPr/>
                      </a:pPr>
                      <a:endParaRPr lang="en-US" altLang="ko-KR" sz="800" b="0">
                        <a:solidFill>
                          <a:schemeClr val="tx1"/>
                        </a:solidFill>
                        <a:latin typeface="+mn-ea"/>
                        <a:ea typeface="+mn-ea"/>
                        <a:sym typeface="맑은 고딕"/>
                      </a:endParaRPr>
                    </a:p>
                    <a:p>
                      <a:pPr marL="0" marR="0" lvl="0" indent="0" algn="just" defTabSz="914400" rtl="0" eaLnBrk="1" latinLnBrk="1" hangingPunct="1">
                        <a:lnSpc>
                          <a:spcPct val="120000"/>
                        </a:lnSpc>
                        <a:spcBef>
                          <a:spcPts val="0"/>
                        </a:spcBef>
                        <a:spcAft>
                          <a:spcPts val="0"/>
                        </a:spcAft>
                        <a:buClrTx/>
                        <a:buFont typeface="Arial"/>
                        <a:buNone/>
                        <a:defRPr/>
                      </a:pPr>
                      <a:endParaRPr lang="en-US" altLang="ko-KR" sz="800" b="0">
                        <a:solidFill>
                          <a:schemeClr val="tx1"/>
                        </a:solidFill>
                        <a:latin typeface="+mn-ea"/>
                        <a:ea typeface="+mn-ea"/>
                        <a:sym typeface="맑은 고딕"/>
                      </a:endParaRP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solidFill>
                        <a:schemeClr val="bg1">
                          <a:lumMod val="65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hMerge="1">
                  <a:txBody>
                    <a:bodyPr/>
                    <a:lstStyle/>
                    <a:p>
                      <a:pPr latinLnBrk="1">
                        <a:defRPr/>
                      </a:pPr>
                      <a:endParaRPr lang="ko-KR" altLang="en-US"/>
                    </a:p>
                  </a:txBody>
                  <a:tcPr/>
                </a:tc>
                <a:extLst>
                  <a:ext uri="{0D108BD9-81ED-4DB2-BD59-A6C34878D82A}">
                    <a16:rowId xmlns:a16="http://schemas.microsoft.com/office/drawing/2014/main" val="10001"/>
                  </a:ext>
                </a:extLst>
              </a:tr>
              <a:tr h="241592">
                <a:tc>
                  <a:txBody>
                    <a:bodyPr/>
                    <a:lstStyle/>
                    <a:p>
                      <a:pPr algn="ctr" latinLnBrk="1">
                        <a:lnSpc>
                          <a:spcPct val="120000"/>
                        </a:lnSpc>
                        <a:defRPr/>
                      </a:pPr>
                      <a:r>
                        <a:rPr lang="en-US" altLang="ko-KR" sz="850" b="0">
                          <a:solidFill>
                            <a:schemeClr val="tx1"/>
                          </a:solidFill>
                          <a:latin typeface="+mn-ea"/>
                          <a:ea typeface="+mn-ea"/>
                          <a:cs typeface="+mn-cs"/>
                        </a:rPr>
                        <a:t>1</a:t>
                      </a:r>
                      <a:endParaRPr lang="ko-KR" altLang="en-US" sz="850" b="0">
                        <a:solidFill>
                          <a:schemeClr val="tx1"/>
                        </a:solidFill>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마이페이지로 이동합니다</a:t>
                      </a:r>
                      <a:r>
                        <a:rPr lang="en-US" altLang="ko-KR" sz="850" b="0">
                          <a:latin typeface="+mn-ea"/>
                          <a:ea typeface="+mn-ea"/>
                          <a:cs typeface="+mn-cs"/>
                        </a:rPr>
                        <a:t>.(page)</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2"/>
                  </a:ext>
                </a:extLst>
              </a:tr>
            </a:tbl>
          </a:graphicData>
        </a:graphic>
      </p:graphicFrame>
      <p:sp>
        <p:nvSpPr>
          <p:cNvPr id="8" name="TextBox 7"/>
          <p:cNvSpPr txBox="1"/>
          <p:nvPr/>
        </p:nvSpPr>
        <p:spPr>
          <a:xfrm>
            <a:off x="11780252" y="106980"/>
            <a:ext cx="248786" cy="230832"/>
          </a:xfrm>
          <a:prstGeom prst="rect">
            <a:avLst/>
          </a:prstGeom>
          <a:noFill/>
        </p:spPr>
        <p:txBody>
          <a:bodyPr wrap="none">
            <a:spAutoFit/>
          </a:bodyPr>
          <a:lstStyle/>
          <a:p>
            <a:pPr lvl="0">
              <a:defRPr/>
            </a:pPr>
            <a:fld id="{944918D1-1C8F-48E6-92D4-4089F97E8793}" type="slidenum">
              <a:rPr lang="en-US" altLang="en-US" sz="900"/>
              <a:pPr lvl="0">
                <a:defRPr/>
              </a:pPr>
              <a:t>21</a:t>
            </a:fld>
            <a:endParaRPr lang="en-US" altLang="en-US" sz="900"/>
          </a:p>
        </p:txBody>
      </p:sp>
      <p:pic>
        <p:nvPicPr>
          <p:cNvPr id="34" name="그림 33"/>
          <p:cNvPicPr>
            <a:picLocks noChangeAspect="1"/>
          </p:cNvPicPr>
          <p:nvPr/>
        </p:nvPicPr>
        <p:blipFill rotWithShape="1">
          <a:blip r:embed="rId2"/>
          <a:stretch>
            <a:fillRect/>
          </a:stretch>
        </p:blipFill>
        <p:spPr>
          <a:xfrm>
            <a:off x="1127448" y="476170"/>
            <a:ext cx="6408712" cy="6265197"/>
          </a:xfrm>
          <a:prstGeom prst="rect">
            <a:avLst/>
          </a:prstGeom>
        </p:spPr>
      </p:pic>
      <p:sp>
        <p:nvSpPr>
          <p:cNvPr id="35" name="화살표: 위쪽 34"/>
          <p:cNvSpPr/>
          <p:nvPr/>
        </p:nvSpPr>
        <p:spPr>
          <a:xfrm>
            <a:off x="3575720" y="764704"/>
            <a:ext cx="432048" cy="432048"/>
          </a:xfrm>
          <a:prstGeom prst="up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1</a:t>
            </a:r>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p:nvPr>
        </p:nvSpPr>
        <p:spPr/>
        <p:txBody>
          <a:bodyPr/>
          <a:lstStyle/>
          <a:p>
            <a:pPr lvl="0">
              <a:defRPr/>
            </a:pPr>
            <a:r>
              <a:rPr lang="en-US" altLang="ko-KR"/>
              <a:t>index.jsp-2</a:t>
            </a:r>
          </a:p>
        </p:txBody>
      </p:sp>
      <p:sp>
        <p:nvSpPr>
          <p:cNvPr id="5" name="텍스트 개체 틀 4"/>
          <p:cNvSpPr>
            <a:spLocks noGrp="1"/>
          </p:cNvSpPr>
          <p:nvPr>
            <p:ph type="body" sz="quarter" idx="11"/>
          </p:nvPr>
        </p:nvSpPr>
        <p:spPr/>
        <p:txBody>
          <a:bodyPr/>
          <a:lstStyle/>
          <a:p>
            <a:pPr lvl="0">
              <a:defRPr/>
            </a:pPr>
            <a:r>
              <a:rPr lang="en-US" altLang="ko-KR"/>
              <a:t>EventMoa</a:t>
            </a:r>
          </a:p>
        </p:txBody>
      </p:sp>
      <p:graphicFrame>
        <p:nvGraphicFramePr>
          <p:cNvPr id="7" name="표 6"/>
          <p:cNvGraphicFramePr>
            <a:graphicFrameLocks noGrp="1"/>
          </p:cNvGraphicFramePr>
          <p:nvPr/>
        </p:nvGraphicFramePr>
        <p:xfrm>
          <a:off x="8688288" y="476672"/>
          <a:ext cx="3384376" cy="2253117"/>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20000"/>
                    </a:ext>
                  </a:extLst>
                </a:gridCol>
                <a:gridCol w="2981120">
                  <a:extLst>
                    <a:ext uri="{9D8B030D-6E8A-4147-A177-3AD203B41FA5}">
                      <a16:colId xmlns:a16="http://schemas.microsoft.com/office/drawing/2014/main"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pPr>
                      <a:r>
                        <a:rPr lang="en-US" altLang="ko-KR" sz="900" b="1">
                          <a:solidFill>
                            <a:srgbClr val="4E5263"/>
                          </a:solidFill>
                          <a:latin typeface="+mn-ea"/>
                          <a:ea typeface="+mn-ea"/>
                          <a:sym typeface="맑은 고딕"/>
                        </a:rPr>
                        <a:t>Summery.</a:t>
                      </a:r>
                      <a:endParaRPr lang="en" altLang="ko-KR" sz="900" b="1">
                        <a:solidFill>
                          <a:srgbClr val="4E5263"/>
                        </a:solidFill>
                        <a:latin typeface="+mn-ea"/>
                        <a:ea typeface="+mn-ea"/>
                        <a:sym typeface="맑은 고딕"/>
                      </a:endParaRP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bg1">
                          <a:lumMod val="65000"/>
                        </a:schemeClr>
                      </a:solidFill>
                      <a:prstDash val="solid"/>
                      <a:round/>
                      <a:headEnd w="med" len="med"/>
                      <a:tailEnd w="med" len="me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pPr>
                      <a:endParaRPr lang="en" altLang="ko-KR" sz="900" b="1">
                        <a:solidFill>
                          <a:srgbClr val="4E5263"/>
                        </a:solidFill>
                        <a:latin typeface="SF Pro Text"/>
                        <a:ea typeface="SF Pro Text"/>
                        <a:sym typeface="맑은 고딕"/>
                      </a:endParaRP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0"/>
                  </a:ext>
                </a:extLst>
              </a:tr>
              <a:tr h="786307">
                <a:tc gridSpan="2">
                  <a:txBody>
                    <a:bodyPr/>
                    <a:lstStyle/>
                    <a:p>
                      <a:pPr marL="108000" marR="0" lvl="0" indent="-108000" algn="just" defTabSz="914400" rtl="0" eaLnBrk="1" latinLnBrk="1" hangingPunct="1">
                        <a:lnSpc>
                          <a:spcPct val="120000"/>
                        </a:lnSpc>
                        <a:spcBef>
                          <a:spcPts val="0"/>
                        </a:spcBef>
                        <a:spcAft>
                          <a:spcPts val="0"/>
                        </a:spcAft>
                        <a:buClrTx/>
                        <a:buFont typeface="Arial"/>
                        <a:buChar char="•"/>
                        <a:defRPr/>
                      </a:pPr>
                      <a:r>
                        <a:rPr lang="ko-KR" altLang="en-US" sz="800" b="0">
                          <a:solidFill>
                            <a:schemeClr val="tx1"/>
                          </a:solidFill>
                          <a:latin typeface="+mn-ea"/>
                          <a:ea typeface="+mn-ea"/>
                          <a:sym typeface="맑은 고딕"/>
                        </a:rPr>
                        <a:t>메인 페이지 중단 부분입니다</a:t>
                      </a:r>
                      <a:r>
                        <a:rPr lang="en-US" altLang="ko-KR" sz="800" b="0">
                          <a:solidFill>
                            <a:schemeClr val="tx1"/>
                          </a:solidFill>
                          <a:latin typeface="+mn-ea"/>
                          <a:ea typeface="+mn-ea"/>
                          <a:sym typeface="맑은 고딕"/>
                        </a:rPr>
                        <a:t>.</a:t>
                      </a:r>
                    </a:p>
                    <a:p>
                      <a:pPr marL="0" marR="0" lvl="0" indent="0" algn="just" defTabSz="914400" rtl="0" eaLnBrk="1" latinLnBrk="1" hangingPunct="1">
                        <a:lnSpc>
                          <a:spcPct val="120000"/>
                        </a:lnSpc>
                        <a:spcBef>
                          <a:spcPts val="0"/>
                        </a:spcBef>
                        <a:spcAft>
                          <a:spcPts val="0"/>
                        </a:spcAft>
                        <a:buClrTx/>
                        <a:buFont typeface="Arial"/>
                        <a:buNone/>
                        <a:defRPr/>
                      </a:pPr>
                      <a:endParaRPr lang="en-US" altLang="ko-KR" sz="800" b="0">
                        <a:solidFill>
                          <a:schemeClr val="tx1"/>
                        </a:solidFill>
                        <a:latin typeface="+mn-ea"/>
                        <a:ea typeface="+mn-ea"/>
                        <a:sym typeface="맑은 고딕"/>
                      </a:endParaRPr>
                    </a:p>
                    <a:p>
                      <a:pPr marL="0" marR="0" lvl="0" indent="0" algn="just" defTabSz="914400" rtl="0" eaLnBrk="1" latinLnBrk="1" hangingPunct="1">
                        <a:lnSpc>
                          <a:spcPct val="120000"/>
                        </a:lnSpc>
                        <a:spcBef>
                          <a:spcPts val="0"/>
                        </a:spcBef>
                        <a:spcAft>
                          <a:spcPts val="0"/>
                        </a:spcAft>
                        <a:buClrTx/>
                        <a:buFont typeface="Arial"/>
                        <a:buNone/>
                        <a:defRPr/>
                      </a:pPr>
                      <a:r>
                        <a:rPr lang="ko-KR" altLang="en-US" sz="800" b="0">
                          <a:solidFill>
                            <a:schemeClr val="tx1"/>
                          </a:solidFill>
                          <a:latin typeface="+mn-ea"/>
                          <a:ea typeface="+mn-ea"/>
                          <a:sym typeface="맑은 고딕"/>
                        </a:rPr>
                        <a:t>나중에 이미지 변경</a:t>
                      </a: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solidFill>
                        <a:schemeClr val="bg1">
                          <a:lumMod val="65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hMerge="1">
                  <a:txBody>
                    <a:bodyPr/>
                    <a:lstStyle/>
                    <a:p>
                      <a:pPr latinLnBrk="1">
                        <a:defRPr/>
                      </a:pPr>
                      <a:endParaRPr lang="ko-KR" altLang="en-US"/>
                    </a:p>
                  </a:txBody>
                  <a:tcPr/>
                </a:tc>
                <a:extLst>
                  <a:ext uri="{0D108BD9-81ED-4DB2-BD59-A6C34878D82A}">
                    <a16:rowId xmlns:a16="http://schemas.microsoft.com/office/drawing/2014/main" val="10001"/>
                  </a:ext>
                </a:extLst>
              </a:tr>
              <a:tr h="241592">
                <a:tc>
                  <a:txBody>
                    <a:bodyPr/>
                    <a:lstStyle/>
                    <a:p>
                      <a:pPr algn="ctr" latinLnBrk="1">
                        <a:lnSpc>
                          <a:spcPct val="120000"/>
                        </a:lnSpc>
                        <a:defRPr/>
                      </a:pPr>
                      <a:r>
                        <a:rPr lang="en-US" altLang="ko-KR" sz="850" b="0">
                          <a:solidFill>
                            <a:schemeClr val="tx1"/>
                          </a:solidFill>
                          <a:latin typeface="+mn-ea"/>
                          <a:ea typeface="+mn-ea"/>
                          <a:cs typeface="+mn-cs"/>
                        </a:rPr>
                        <a:t>1</a:t>
                      </a:r>
                      <a:endParaRPr lang="ko-KR" altLang="en-US" sz="850" b="0">
                        <a:solidFill>
                          <a:schemeClr val="tx1"/>
                        </a:solidFill>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메인 페이지로 이동합니다</a:t>
                      </a:r>
                      <a:r>
                        <a:rPr lang="en-US" altLang="ko-KR" sz="850" b="0">
                          <a:latin typeface="+mn-ea"/>
                          <a:ea typeface="+mn-ea"/>
                          <a:cs typeface="+mn-cs"/>
                        </a:rPr>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2"/>
                  </a:ext>
                </a:extLst>
              </a:tr>
              <a:tr h="241592">
                <a:tc>
                  <a:txBody>
                    <a:bodyPr/>
                    <a:lstStyle/>
                    <a:p>
                      <a:pPr algn="ctr" latinLnBrk="1">
                        <a:lnSpc>
                          <a:spcPct val="120000"/>
                        </a:lnSpc>
                        <a:defRPr/>
                      </a:pPr>
                      <a:r>
                        <a:rPr lang="en-US" altLang="ko-KR" sz="850" b="0">
                          <a:latin typeface="+mn-ea"/>
                          <a:ea typeface="+mn-ea"/>
                          <a:cs typeface="+mn-cs"/>
                        </a:rPr>
                        <a:t>2</a:t>
                      </a:r>
                      <a:endParaRPr lang="ko-KR" altLang="en-US" sz="850" b="0">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kumimoji="1" lang="ko-KR" altLang="en-US" sz="850">
                          <a:solidFill>
                            <a:schemeClr val="tx1"/>
                          </a:solidFill>
                          <a:latin typeface="+mn-ea"/>
                        </a:rPr>
                        <a:t>로그아웃 및 마이페이지로 </a:t>
                      </a:r>
                      <a:r>
                        <a:rPr lang="ko-KR" altLang="en-US" sz="850" b="0">
                          <a:latin typeface="+mn-ea"/>
                          <a:ea typeface="+mn-ea"/>
                          <a:cs typeface="+mn-cs"/>
                        </a:rPr>
                        <a:t>이동합니다</a:t>
                      </a:r>
                      <a:r>
                        <a:rPr lang="en-US" altLang="ko-KR" sz="850" b="0">
                          <a:latin typeface="+mn-ea"/>
                          <a:ea typeface="+mn-ea"/>
                          <a:cs typeface="+mn-cs"/>
                        </a:rPr>
                        <a:t>.</a:t>
                      </a:r>
                      <a:r>
                        <a:rPr kumimoji="1" lang="en-US" altLang="ko-KR" sz="850">
                          <a:solidFill>
                            <a:schemeClr val="tx1"/>
                          </a:solidFill>
                          <a:latin typeface="+mn-ea"/>
                        </a:rPr>
                        <a:t>(page)</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3"/>
                  </a:ext>
                </a:extLst>
              </a:tr>
              <a:tr h="241592">
                <a:tc>
                  <a:txBody>
                    <a:bodyPr/>
                    <a:lstStyle/>
                    <a:p>
                      <a:pPr algn="ctr" latinLnBrk="1">
                        <a:lnSpc>
                          <a:spcPct val="120000"/>
                        </a:lnSpc>
                        <a:defRPr/>
                      </a:pPr>
                      <a:r>
                        <a:rPr lang="en-US" altLang="ko-KR" sz="850" b="0">
                          <a:latin typeface="+mn-ea"/>
                          <a:ea typeface="+mn-ea"/>
                          <a:cs typeface="+mn-cs"/>
                        </a:rPr>
                        <a:t>3</a:t>
                      </a:r>
                      <a:endParaRPr lang="ko-KR" altLang="en-US" sz="850" b="0">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진행 이벤트 페이지로 이동합니다</a:t>
                      </a:r>
                      <a:r>
                        <a:rPr lang="en-US" altLang="ko-KR" sz="850" b="0">
                          <a:latin typeface="+mn-ea"/>
                          <a:ea typeface="+mn-ea"/>
                          <a:cs typeface="+mn-cs"/>
                        </a:rPr>
                        <a:t>.(page)</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4"/>
                  </a:ext>
                </a:extLst>
              </a:tr>
              <a:tr h="241592">
                <a:tc>
                  <a:txBody>
                    <a:bodyPr/>
                    <a:lstStyle/>
                    <a:p>
                      <a:pPr algn="ctr" latinLnBrk="1">
                        <a:lnSpc>
                          <a:spcPct val="120000"/>
                        </a:lnSpc>
                        <a:defRPr/>
                      </a:pPr>
                      <a:r>
                        <a:rPr lang="en-US" altLang="ko-KR" sz="850" b="0">
                          <a:latin typeface="+mn-ea"/>
                          <a:ea typeface="+mn-ea"/>
                          <a:cs typeface="+mn-cs"/>
                        </a:rPr>
                        <a:t>4</a:t>
                      </a: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자유게시판 페이지로 이동합니다</a:t>
                      </a:r>
                      <a:r>
                        <a:rPr lang="en-US" altLang="ko-KR" sz="850" b="0">
                          <a:latin typeface="+mn-ea"/>
                          <a:ea typeface="+mn-ea"/>
                          <a:cs typeface="+mn-cs"/>
                        </a:rPr>
                        <a:t>(page)</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5"/>
                  </a:ext>
                </a:extLst>
              </a:tr>
              <a:tr h="241592">
                <a:tc>
                  <a:txBody>
                    <a:bodyPr/>
                    <a:lstStyle/>
                    <a:p>
                      <a:pPr algn="ctr" latinLnBrk="1">
                        <a:lnSpc>
                          <a:spcPct val="120000"/>
                        </a:lnSpc>
                        <a:defRPr/>
                      </a:pPr>
                      <a:r>
                        <a:rPr lang="en-US" altLang="ko-KR" sz="850" b="0">
                          <a:latin typeface="+mn-ea"/>
                          <a:ea typeface="+mn-ea"/>
                          <a:cs typeface="+mn-cs"/>
                        </a:rPr>
                        <a:t>5</a:t>
                      </a: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클릭한 진행 이벤트 페이지로 이동합니다</a:t>
                      </a:r>
                      <a:r>
                        <a:rPr lang="en-US" altLang="ko-KR" sz="850" b="0">
                          <a:latin typeface="+mn-ea"/>
                          <a:ea typeface="+mn-ea"/>
                          <a:cs typeface="+mn-cs"/>
                        </a:rPr>
                        <a:t>.(page)</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6"/>
                  </a:ext>
                </a:extLst>
              </a:tr>
            </a:tbl>
          </a:graphicData>
        </a:graphic>
      </p:graphicFrame>
      <p:sp>
        <p:nvSpPr>
          <p:cNvPr id="8" name="TextBox 7"/>
          <p:cNvSpPr txBox="1"/>
          <p:nvPr/>
        </p:nvSpPr>
        <p:spPr>
          <a:xfrm>
            <a:off x="11780252" y="106980"/>
            <a:ext cx="248786" cy="230832"/>
          </a:xfrm>
          <a:prstGeom prst="rect">
            <a:avLst/>
          </a:prstGeom>
          <a:noFill/>
        </p:spPr>
        <p:txBody>
          <a:bodyPr wrap="none">
            <a:spAutoFit/>
          </a:bodyPr>
          <a:lstStyle/>
          <a:p>
            <a:pPr lvl="0">
              <a:defRPr/>
            </a:pPr>
            <a:fld id="{944918D1-1C8F-48E6-92D4-4089F97E8793}" type="slidenum">
              <a:rPr lang="en-US" altLang="en-US" sz="900"/>
              <a:pPr lvl="0">
                <a:defRPr/>
              </a:pPr>
              <a:t>22</a:t>
            </a:fld>
            <a:endParaRPr lang="en-US" altLang="en-US" sz="900"/>
          </a:p>
        </p:txBody>
      </p:sp>
      <p:pic>
        <p:nvPicPr>
          <p:cNvPr id="16" name="그림 15"/>
          <p:cNvPicPr>
            <a:picLocks noChangeAspect="1"/>
          </p:cNvPicPr>
          <p:nvPr/>
        </p:nvPicPr>
        <p:blipFill rotWithShape="1">
          <a:blip r:embed="rId2"/>
          <a:stretch>
            <a:fillRect/>
          </a:stretch>
        </p:blipFill>
        <p:spPr>
          <a:xfrm>
            <a:off x="0" y="620688"/>
            <a:ext cx="8616280" cy="4896543"/>
          </a:xfrm>
          <a:prstGeom prst="rect">
            <a:avLst/>
          </a:prstGeom>
        </p:spPr>
      </p:pic>
      <p:sp>
        <p:nvSpPr>
          <p:cNvPr id="20" name="화살표: 오른쪽 19"/>
          <p:cNvSpPr/>
          <p:nvPr/>
        </p:nvSpPr>
        <p:spPr>
          <a:xfrm>
            <a:off x="6744072" y="2060848"/>
            <a:ext cx="432048" cy="432048"/>
          </a:xfrm>
          <a:prstGeom prst="right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1</a:t>
            </a:r>
          </a:p>
        </p:txBody>
      </p:sp>
      <p:sp>
        <p:nvSpPr>
          <p:cNvPr id="21" name="화살표: 오른쪽 20"/>
          <p:cNvSpPr/>
          <p:nvPr/>
        </p:nvSpPr>
        <p:spPr>
          <a:xfrm>
            <a:off x="6744072" y="2492896"/>
            <a:ext cx="432048" cy="432048"/>
          </a:xfrm>
          <a:prstGeom prst="right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2</a:t>
            </a:r>
          </a:p>
        </p:txBody>
      </p:sp>
      <p:sp>
        <p:nvSpPr>
          <p:cNvPr id="22" name="화살표: 오른쪽 21"/>
          <p:cNvSpPr/>
          <p:nvPr/>
        </p:nvSpPr>
        <p:spPr>
          <a:xfrm>
            <a:off x="6744072" y="2924944"/>
            <a:ext cx="432048" cy="432048"/>
          </a:xfrm>
          <a:prstGeom prst="right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3</a:t>
            </a:r>
          </a:p>
        </p:txBody>
      </p:sp>
      <p:sp>
        <p:nvSpPr>
          <p:cNvPr id="24" name="화살표: 오른쪽 23"/>
          <p:cNvSpPr/>
          <p:nvPr/>
        </p:nvSpPr>
        <p:spPr>
          <a:xfrm>
            <a:off x="6744072" y="3429000"/>
            <a:ext cx="432048" cy="432048"/>
          </a:xfrm>
          <a:prstGeom prst="right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4</a:t>
            </a:r>
          </a:p>
        </p:txBody>
      </p:sp>
      <p:sp>
        <p:nvSpPr>
          <p:cNvPr id="25" name="화살표: 위쪽 24"/>
          <p:cNvSpPr/>
          <p:nvPr/>
        </p:nvSpPr>
        <p:spPr>
          <a:xfrm>
            <a:off x="3071664" y="5661248"/>
            <a:ext cx="432048" cy="432048"/>
          </a:xfrm>
          <a:prstGeom prst="up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5</a:t>
            </a:r>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p:nvPr>
        </p:nvSpPr>
        <p:spPr/>
        <p:txBody>
          <a:bodyPr/>
          <a:lstStyle/>
          <a:p>
            <a:pPr lvl="0">
              <a:defRPr/>
            </a:pPr>
            <a:r>
              <a:rPr lang="en-US" altLang="ko-KR"/>
              <a:t>index.jsp-2-1</a:t>
            </a:r>
          </a:p>
        </p:txBody>
      </p:sp>
      <p:sp>
        <p:nvSpPr>
          <p:cNvPr id="5" name="텍스트 개체 틀 4"/>
          <p:cNvSpPr>
            <a:spLocks noGrp="1"/>
          </p:cNvSpPr>
          <p:nvPr>
            <p:ph type="body" sz="quarter" idx="11"/>
          </p:nvPr>
        </p:nvSpPr>
        <p:spPr/>
        <p:txBody>
          <a:bodyPr/>
          <a:lstStyle/>
          <a:p>
            <a:pPr lvl="0">
              <a:defRPr/>
            </a:pPr>
            <a:r>
              <a:rPr lang="en-US" altLang="ko-KR"/>
              <a:t>EventMoa</a:t>
            </a:r>
          </a:p>
        </p:txBody>
      </p:sp>
      <p:graphicFrame>
        <p:nvGraphicFramePr>
          <p:cNvPr id="7" name="표 6"/>
          <p:cNvGraphicFramePr>
            <a:graphicFrameLocks noGrp="1"/>
          </p:cNvGraphicFramePr>
          <p:nvPr/>
        </p:nvGraphicFramePr>
        <p:xfrm>
          <a:off x="8688288" y="476672"/>
          <a:ext cx="3384376" cy="1286749"/>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20000"/>
                    </a:ext>
                  </a:extLst>
                </a:gridCol>
                <a:gridCol w="2981120">
                  <a:extLst>
                    <a:ext uri="{9D8B030D-6E8A-4147-A177-3AD203B41FA5}">
                      <a16:colId xmlns:a16="http://schemas.microsoft.com/office/drawing/2014/main"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pPr>
                      <a:r>
                        <a:rPr lang="en-US" altLang="ko-KR" sz="900" b="1">
                          <a:solidFill>
                            <a:srgbClr val="4E5263"/>
                          </a:solidFill>
                          <a:latin typeface="+mn-ea"/>
                          <a:ea typeface="+mn-ea"/>
                          <a:sym typeface="맑은 고딕"/>
                        </a:rPr>
                        <a:t>Summery.</a:t>
                      </a:r>
                      <a:endParaRPr lang="en" altLang="ko-KR" sz="900" b="1">
                        <a:solidFill>
                          <a:srgbClr val="4E5263"/>
                        </a:solidFill>
                        <a:latin typeface="+mn-ea"/>
                        <a:ea typeface="+mn-ea"/>
                        <a:sym typeface="맑은 고딕"/>
                      </a:endParaRP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bg1">
                          <a:lumMod val="65000"/>
                        </a:schemeClr>
                      </a:solidFill>
                      <a:prstDash val="solid"/>
                      <a:round/>
                      <a:headEnd w="med" len="med"/>
                      <a:tailEnd w="med" len="me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pPr>
                      <a:endParaRPr lang="en" altLang="ko-KR" sz="900" b="1">
                        <a:solidFill>
                          <a:srgbClr val="4E5263"/>
                        </a:solidFill>
                        <a:latin typeface="SF Pro Text"/>
                        <a:ea typeface="SF Pro Text"/>
                        <a:sym typeface="맑은 고딕"/>
                      </a:endParaRP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0"/>
                  </a:ext>
                </a:extLst>
              </a:tr>
              <a:tr h="786307">
                <a:tc gridSpan="2">
                  <a:txBody>
                    <a:bodyPr/>
                    <a:lstStyle/>
                    <a:p>
                      <a:pPr marL="108000" marR="0" lvl="0" indent="-108000" algn="just" defTabSz="914400" rtl="0" eaLnBrk="1" latinLnBrk="1" hangingPunct="1">
                        <a:lnSpc>
                          <a:spcPct val="120000"/>
                        </a:lnSpc>
                        <a:spcBef>
                          <a:spcPts val="0"/>
                        </a:spcBef>
                        <a:spcAft>
                          <a:spcPts val="0"/>
                        </a:spcAft>
                        <a:buClrTx/>
                        <a:buFont typeface="Arial"/>
                        <a:buChar char="•"/>
                        <a:defRPr/>
                      </a:pPr>
                      <a:r>
                        <a:rPr lang="ko-KR" altLang="en-US" sz="800" b="0">
                          <a:solidFill>
                            <a:schemeClr val="tx1"/>
                          </a:solidFill>
                          <a:latin typeface="+mn-ea"/>
                          <a:ea typeface="+mn-ea"/>
                          <a:sym typeface="맑은 고딕"/>
                        </a:rPr>
                        <a:t>메인 페이지 중단 부분입니다</a:t>
                      </a:r>
                      <a:r>
                        <a:rPr lang="en-US" altLang="ko-KR" sz="800" b="0">
                          <a:solidFill>
                            <a:schemeClr val="tx1"/>
                          </a:solidFill>
                          <a:latin typeface="+mn-ea"/>
                          <a:ea typeface="+mn-ea"/>
                          <a:sym typeface="맑은 고딕"/>
                        </a:rPr>
                        <a:t>.</a:t>
                      </a:r>
                    </a:p>
                    <a:p>
                      <a:pPr marL="0" marR="0" lvl="0" indent="0" algn="just" defTabSz="914400" rtl="0" eaLnBrk="1" latinLnBrk="1" hangingPunct="1">
                        <a:lnSpc>
                          <a:spcPct val="120000"/>
                        </a:lnSpc>
                        <a:spcBef>
                          <a:spcPts val="0"/>
                        </a:spcBef>
                        <a:spcAft>
                          <a:spcPts val="0"/>
                        </a:spcAft>
                        <a:buClrTx/>
                        <a:buFont typeface="Arial"/>
                        <a:buNone/>
                        <a:defRPr/>
                      </a:pPr>
                      <a:endParaRPr lang="en-US" altLang="ko-KR" sz="800" b="0">
                        <a:solidFill>
                          <a:schemeClr val="tx1"/>
                        </a:solidFill>
                        <a:latin typeface="+mn-ea"/>
                        <a:ea typeface="+mn-ea"/>
                        <a:sym typeface="맑은 고딕"/>
                      </a:endParaRPr>
                    </a:p>
                    <a:p>
                      <a:pPr marL="0" marR="0" lvl="0" indent="0" algn="just" defTabSz="914400" rtl="0" eaLnBrk="1" latinLnBrk="1" hangingPunct="1">
                        <a:lnSpc>
                          <a:spcPct val="120000"/>
                        </a:lnSpc>
                        <a:spcBef>
                          <a:spcPts val="0"/>
                        </a:spcBef>
                        <a:spcAft>
                          <a:spcPts val="0"/>
                        </a:spcAft>
                        <a:buClrTx/>
                        <a:buFont typeface="Arial"/>
                        <a:buNone/>
                        <a:defRPr/>
                      </a:pPr>
                      <a:r>
                        <a:rPr lang="ko-KR" altLang="en-US" sz="800" b="0">
                          <a:solidFill>
                            <a:schemeClr val="tx1"/>
                          </a:solidFill>
                          <a:latin typeface="+mn-ea"/>
                          <a:ea typeface="+mn-ea"/>
                          <a:sym typeface="맑은 고딕"/>
                        </a:rPr>
                        <a:t>나중에 이미지 변경</a:t>
                      </a: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solidFill>
                        <a:schemeClr val="bg1">
                          <a:lumMod val="65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hMerge="1">
                  <a:txBody>
                    <a:bodyPr/>
                    <a:lstStyle/>
                    <a:p>
                      <a:pPr latinLnBrk="1">
                        <a:defRPr/>
                      </a:pPr>
                      <a:endParaRPr lang="ko-KR" altLang="en-US"/>
                    </a:p>
                  </a:txBody>
                  <a:tcPr/>
                </a:tc>
                <a:extLst>
                  <a:ext uri="{0D108BD9-81ED-4DB2-BD59-A6C34878D82A}">
                    <a16:rowId xmlns:a16="http://schemas.microsoft.com/office/drawing/2014/main" val="10001"/>
                  </a:ext>
                </a:extLst>
              </a:tr>
              <a:tr h="241592">
                <a:tc>
                  <a:txBody>
                    <a:bodyPr/>
                    <a:lstStyle/>
                    <a:p>
                      <a:pPr algn="ctr" latinLnBrk="1">
                        <a:lnSpc>
                          <a:spcPct val="120000"/>
                        </a:lnSpc>
                        <a:defRPr/>
                      </a:pPr>
                      <a:r>
                        <a:rPr lang="en-US" altLang="ko-KR" sz="850" b="0">
                          <a:solidFill>
                            <a:schemeClr val="tx1"/>
                          </a:solidFill>
                          <a:latin typeface="+mn-ea"/>
                          <a:ea typeface="+mn-ea"/>
                          <a:cs typeface="+mn-cs"/>
                        </a:rPr>
                        <a:t>1</a:t>
                      </a:r>
                      <a:endParaRPr lang="ko-KR" altLang="en-US" sz="850" b="0">
                        <a:solidFill>
                          <a:schemeClr val="tx1"/>
                        </a:solidFill>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로그인 및 회원가입 페이지로 이동합니다</a:t>
                      </a:r>
                      <a:r>
                        <a:rPr lang="en-US" altLang="ko-KR" sz="850" b="0">
                          <a:latin typeface="+mn-ea"/>
                          <a:ea typeface="+mn-ea"/>
                          <a:cs typeface="+mn-cs"/>
                        </a:rPr>
                        <a:t>.(page)</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2"/>
                  </a:ext>
                </a:extLst>
              </a:tr>
            </a:tbl>
          </a:graphicData>
        </a:graphic>
      </p:graphicFrame>
      <p:sp>
        <p:nvSpPr>
          <p:cNvPr id="8" name="TextBox 7"/>
          <p:cNvSpPr txBox="1"/>
          <p:nvPr/>
        </p:nvSpPr>
        <p:spPr>
          <a:xfrm>
            <a:off x="11780252" y="106980"/>
            <a:ext cx="248786" cy="230832"/>
          </a:xfrm>
          <a:prstGeom prst="rect">
            <a:avLst/>
          </a:prstGeom>
          <a:noFill/>
        </p:spPr>
        <p:txBody>
          <a:bodyPr wrap="none">
            <a:spAutoFit/>
          </a:bodyPr>
          <a:lstStyle/>
          <a:p>
            <a:pPr lvl="0">
              <a:defRPr/>
            </a:pPr>
            <a:fld id="{944918D1-1C8F-48E6-92D4-4089F97E8793}" type="slidenum">
              <a:rPr lang="en-US" altLang="en-US" sz="900"/>
              <a:pPr lvl="0">
                <a:defRPr/>
              </a:pPr>
              <a:t>23</a:t>
            </a:fld>
            <a:endParaRPr lang="en-US" altLang="en-US" sz="900"/>
          </a:p>
        </p:txBody>
      </p:sp>
      <p:pic>
        <p:nvPicPr>
          <p:cNvPr id="30" name="그림 29"/>
          <p:cNvPicPr>
            <a:picLocks noChangeAspect="1"/>
          </p:cNvPicPr>
          <p:nvPr/>
        </p:nvPicPr>
        <p:blipFill rotWithShape="1">
          <a:blip r:embed="rId2"/>
          <a:stretch>
            <a:fillRect/>
          </a:stretch>
        </p:blipFill>
        <p:spPr>
          <a:xfrm>
            <a:off x="0" y="620688"/>
            <a:ext cx="8472264" cy="4752528"/>
          </a:xfrm>
          <a:prstGeom prst="rect">
            <a:avLst/>
          </a:prstGeom>
        </p:spPr>
      </p:pic>
      <p:sp>
        <p:nvSpPr>
          <p:cNvPr id="24" name="화살표: 오른쪽 23"/>
          <p:cNvSpPr/>
          <p:nvPr/>
        </p:nvSpPr>
        <p:spPr>
          <a:xfrm>
            <a:off x="6456040" y="2348880"/>
            <a:ext cx="432048" cy="432048"/>
          </a:xfrm>
          <a:prstGeom prst="right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1</a:t>
            </a:r>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p:nvPr>
        </p:nvSpPr>
        <p:spPr/>
        <p:txBody>
          <a:bodyPr/>
          <a:lstStyle/>
          <a:p>
            <a:pPr lvl="0">
              <a:defRPr/>
            </a:pPr>
            <a:r>
              <a:rPr lang="en-US" altLang="ko-KR"/>
              <a:t>index.jsp-3</a:t>
            </a:r>
          </a:p>
        </p:txBody>
      </p:sp>
      <p:sp>
        <p:nvSpPr>
          <p:cNvPr id="5" name="텍스트 개체 틀 4"/>
          <p:cNvSpPr>
            <a:spLocks noGrp="1"/>
          </p:cNvSpPr>
          <p:nvPr>
            <p:ph type="body" sz="quarter" idx="11"/>
          </p:nvPr>
        </p:nvSpPr>
        <p:spPr/>
        <p:txBody>
          <a:bodyPr/>
          <a:lstStyle/>
          <a:p>
            <a:pPr lvl="0">
              <a:defRPr/>
            </a:pPr>
            <a:r>
              <a:rPr lang="en-US" altLang="ko-KR"/>
              <a:t>EventMoa</a:t>
            </a:r>
          </a:p>
        </p:txBody>
      </p:sp>
      <p:graphicFrame>
        <p:nvGraphicFramePr>
          <p:cNvPr id="7" name="표 6"/>
          <p:cNvGraphicFramePr>
            <a:graphicFrameLocks noGrp="1"/>
          </p:cNvGraphicFramePr>
          <p:nvPr/>
        </p:nvGraphicFramePr>
        <p:xfrm>
          <a:off x="8688288" y="476672"/>
          <a:ext cx="3384376" cy="2253117"/>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20000"/>
                    </a:ext>
                  </a:extLst>
                </a:gridCol>
                <a:gridCol w="2981120">
                  <a:extLst>
                    <a:ext uri="{9D8B030D-6E8A-4147-A177-3AD203B41FA5}">
                      <a16:colId xmlns:a16="http://schemas.microsoft.com/office/drawing/2014/main"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pPr>
                      <a:r>
                        <a:rPr lang="en-US" altLang="ko-KR" sz="900" b="1">
                          <a:solidFill>
                            <a:srgbClr val="4E5263"/>
                          </a:solidFill>
                          <a:latin typeface="+mn-ea"/>
                          <a:ea typeface="+mn-ea"/>
                          <a:sym typeface="맑은 고딕"/>
                        </a:rPr>
                        <a:t>Summery.</a:t>
                      </a:r>
                      <a:endParaRPr lang="en" altLang="ko-KR" sz="900" b="1">
                        <a:solidFill>
                          <a:srgbClr val="4E5263"/>
                        </a:solidFill>
                        <a:latin typeface="+mn-ea"/>
                        <a:ea typeface="+mn-ea"/>
                        <a:sym typeface="맑은 고딕"/>
                      </a:endParaRP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bg1">
                          <a:lumMod val="65000"/>
                        </a:schemeClr>
                      </a:solidFill>
                      <a:prstDash val="solid"/>
                      <a:round/>
                      <a:headEnd w="med" len="med"/>
                      <a:tailEnd w="med" len="me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pPr>
                      <a:endParaRPr lang="en" altLang="ko-KR" sz="900" b="1">
                        <a:solidFill>
                          <a:srgbClr val="4E5263"/>
                        </a:solidFill>
                        <a:latin typeface="SF Pro Text"/>
                        <a:ea typeface="SF Pro Text"/>
                        <a:sym typeface="맑은 고딕"/>
                      </a:endParaRP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0"/>
                  </a:ext>
                </a:extLst>
              </a:tr>
              <a:tr h="786307">
                <a:tc gridSpan="2">
                  <a:txBody>
                    <a:bodyPr/>
                    <a:lstStyle/>
                    <a:p>
                      <a:pPr marL="108000" marR="0" lvl="0" indent="-108000" algn="just" defTabSz="914400" rtl="0" eaLnBrk="1" latinLnBrk="1" hangingPunct="1">
                        <a:lnSpc>
                          <a:spcPct val="120000"/>
                        </a:lnSpc>
                        <a:spcBef>
                          <a:spcPts val="0"/>
                        </a:spcBef>
                        <a:spcAft>
                          <a:spcPts val="0"/>
                        </a:spcAft>
                        <a:buClrTx/>
                        <a:buFont typeface="Arial"/>
                        <a:buChar char="•"/>
                        <a:defRPr/>
                      </a:pPr>
                      <a:r>
                        <a:rPr lang="ko-KR" altLang="en-US" sz="800" b="0">
                          <a:solidFill>
                            <a:schemeClr val="tx1"/>
                          </a:solidFill>
                          <a:latin typeface="+mn-ea"/>
                          <a:ea typeface="+mn-ea"/>
                          <a:sym typeface="맑은 고딕"/>
                        </a:rPr>
                        <a:t>메인 페이지 하단 부분입니다</a:t>
                      </a:r>
                      <a:r>
                        <a:rPr lang="en-US" altLang="ko-KR" sz="800" b="0">
                          <a:solidFill>
                            <a:schemeClr val="tx1"/>
                          </a:solidFill>
                          <a:latin typeface="+mn-ea"/>
                          <a:ea typeface="+mn-ea"/>
                          <a:sym typeface="맑은 고딕"/>
                        </a:rPr>
                        <a:t>.</a:t>
                      </a: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solidFill>
                        <a:schemeClr val="bg1">
                          <a:lumMod val="65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hMerge="1">
                  <a:txBody>
                    <a:bodyPr/>
                    <a:lstStyle/>
                    <a:p>
                      <a:pPr latinLnBrk="1">
                        <a:defRPr/>
                      </a:pPr>
                      <a:endParaRPr lang="ko-KR" altLang="en-US"/>
                    </a:p>
                  </a:txBody>
                  <a:tcPr/>
                </a:tc>
                <a:extLst>
                  <a:ext uri="{0D108BD9-81ED-4DB2-BD59-A6C34878D82A}">
                    <a16:rowId xmlns:a16="http://schemas.microsoft.com/office/drawing/2014/main" val="10001"/>
                  </a:ext>
                </a:extLst>
              </a:tr>
              <a:tr h="241592">
                <a:tc>
                  <a:txBody>
                    <a:bodyPr/>
                    <a:lstStyle/>
                    <a:p>
                      <a:pPr algn="ctr" latinLnBrk="1">
                        <a:lnSpc>
                          <a:spcPct val="120000"/>
                        </a:lnSpc>
                        <a:defRPr/>
                      </a:pPr>
                      <a:r>
                        <a:rPr lang="en-US" altLang="ko-KR" sz="850" b="0">
                          <a:solidFill>
                            <a:schemeClr val="tx1"/>
                          </a:solidFill>
                          <a:latin typeface="+mn-ea"/>
                          <a:ea typeface="+mn-ea"/>
                          <a:cs typeface="+mn-cs"/>
                        </a:rPr>
                        <a:t>1</a:t>
                      </a:r>
                      <a:endParaRPr lang="ko-KR" altLang="en-US" sz="850" b="0">
                        <a:solidFill>
                          <a:schemeClr val="tx1"/>
                        </a:solidFill>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자신인 등록한 주소로 표기 됩니다</a:t>
                      </a:r>
                      <a:r>
                        <a:rPr lang="en-US" altLang="ko-KR" sz="850" b="0">
                          <a:latin typeface="+mn-ea"/>
                          <a:ea typeface="+mn-ea"/>
                          <a:cs typeface="+mn-cs"/>
                        </a:rPr>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2"/>
                  </a:ext>
                </a:extLst>
              </a:tr>
              <a:tr h="241592">
                <a:tc>
                  <a:txBody>
                    <a:bodyPr/>
                    <a:lstStyle/>
                    <a:p>
                      <a:pPr algn="ctr" latinLnBrk="1">
                        <a:lnSpc>
                          <a:spcPct val="120000"/>
                        </a:lnSpc>
                        <a:defRPr/>
                      </a:pPr>
                      <a:r>
                        <a:rPr lang="en-US" altLang="ko-KR" sz="850" b="0">
                          <a:latin typeface="+mn-ea"/>
                          <a:ea typeface="+mn-ea"/>
                          <a:cs typeface="+mn-cs"/>
                        </a:rPr>
                        <a:t>2</a:t>
                      </a:r>
                      <a:endParaRPr lang="ko-KR" altLang="en-US" sz="850" b="0">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kumimoji="1" lang="ko-KR" altLang="en-US" sz="850">
                          <a:solidFill>
                            <a:schemeClr val="tx1"/>
                          </a:solidFill>
                          <a:latin typeface="+mn-ea"/>
                        </a:rPr>
                        <a:t>진행 이벤트 페이지로 </a:t>
                      </a:r>
                      <a:r>
                        <a:rPr lang="ko-KR" altLang="en-US" sz="850" b="0">
                          <a:latin typeface="+mn-ea"/>
                          <a:ea typeface="+mn-ea"/>
                          <a:cs typeface="+mn-cs"/>
                        </a:rPr>
                        <a:t>이동합니다</a:t>
                      </a:r>
                      <a:r>
                        <a:rPr lang="en-US" altLang="ko-KR" sz="850" b="0">
                          <a:latin typeface="+mn-ea"/>
                          <a:ea typeface="+mn-ea"/>
                          <a:cs typeface="+mn-cs"/>
                        </a:rPr>
                        <a:t>.</a:t>
                      </a:r>
                      <a:r>
                        <a:rPr kumimoji="1" lang="en-US" altLang="ko-KR" sz="850">
                          <a:solidFill>
                            <a:schemeClr val="tx1"/>
                          </a:solidFill>
                          <a:latin typeface="+mn-ea"/>
                        </a:rPr>
                        <a:t>(page)</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3"/>
                  </a:ext>
                </a:extLst>
              </a:tr>
              <a:tr h="241592">
                <a:tc>
                  <a:txBody>
                    <a:bodyPr/>
                    <a:lstStyle/>
                    <a:p>
                      <a:pPr algn="ctr" latinLnBrk="1">
                        <a:lnSpc>
                          <a:spcPct val="120000"/>
                        </a:lnSpc>
                        <a:defRPr/>
                      </a:pPr>
                      <a:r>
                        <a:rPr lang="en-US" altLang="ko-KR" sz="850" b="0">
                          <a:latin typeface="+mn-ea"/>
                          <a:ea typeface="+mn-ea"/>
                          <a:cs typeface="+mn-cs"/>
                        </a:rPr>
                        <a:t>3</a:t>
                      </a:r>
                      <a:endParaRPr lang="ko-KR" altLang="en-US" sz="850" b="0">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로그인 페이지로 이동합니다</a:t>
                      </a:r>
                      <a:r>
                        <a:rPr lang="en-US" altLang="ko-KR" sz="850" b="0">
                          <a:latin typeface="+mn-ea"/>
                          <a:ea typeface="+mn-ea"/>
                          <a:cs typeface="+mn-cs"/>
                        </a:rPr>
                        <a:t>.(page)</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4"/>
                  </a:ext>
                </a:extLst>
              </a:tr>
              <a:tr h="241592">
                <a:tc>
                  <a:txBody>
                    <a:bodyPr/>
                    <a:lstStyle/>
                    <a:p>
                      <a:pPr algn="ctr" latinLnBrk="1">
                        <a:lnSpc>
                          <a:spcPct val="120000"/>
                        </a:lnSpc>
                        <a:defRPr/>
                      </a:pPr>
                      <a:r>
                        <a:rPr lang="en-US" altLang="ko-KR" sz="850" b="0">
                          <a:latin typeface="+mn-ea"/>
                          <a:ea typeface="+mn-ea"/>
                          <a:cs typeface="+mn-cs"/>
                        </a:rPr>
                        <a:t>4</a:t>
                      </a: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자유게시판 페이지로 이동합니다</a:t>
                      </a:r>
                      <a:r>
                        <a:rPr lang="en-US" altLang="ko-KR" sz="850" b="0">
                          <a:latin typeface="+mn-ea"/>
                          <a:ea typeface="+mn-ea"/>
                          <a:cs typeface="+mn-cs"/>
                        </a:rPr>
                        <a:t>.(page)</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5"/>
                  </a:ext>
                </a:extLst>
              </a:tr>
              <a:tr h="241592">
                <a:tc>
                  <a:txBody>
                    <a:bodyPr/>
                    <a:lstStyle/>
                    <a:p>
                      <a:pPr algn="ctr" latinLnBrk="1">
                        <a:lnSpc>
                          <a:spcPct val="120000"/>
                        </a:lnSpc>
                        <a:defRPr/>
                      </a:pPr>
                      <a:r>
                        <a:rPr lang="en-US" altLang="ko-KR" sz="850" b="0">
                          <a:latin typeface="+mn-ea"/>
                          <a:ea typeface="+mn-ea"/>
                          <a:cs typeface="+mn-cs"/>
                        </a:rPr>
                        <a:t>5</a:t>
                      </a: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ㅇㅇㅇㅇㅇ 페이지로 이동합니다</a:t>
                      </a:r>
                      <a:r>
                        <a:rPr lang="en-US" altLang="ko-KR" sz="850" b="0">
                          <a:latin typeface="+mn-ea"/>
                          <a:ea typeface="+mn-ea"/>
                          <a:cs typeface="+mn-cs"/>
                        </a:rPr>
                        <a:t>.(page)</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6"/>
                  </a:ext>
                </a:extLst>
              </a:tr>
            </a:tbl>
          </a:graphicData>
        </a:graphic>
      </p:graphicFrame>
      <p:sp>
        <p:nvSpPr>
          <p:cNvPr id="8" name="TextBox 7"/>
          <p:cNvSpPr txBox="1"/>
          <p:nvPr/>
        </p:nvSpPr>
        <p:spPr>
          <a:xfrm>
            <a:off x="11780252" y="106980"/>
            <a:ext cx="248786" cy="230832"/>
          </a:xfrm>
          <a:prstGeom prst="rect">
            <a:avLst/>
          </a:prstGeom>
          <a:noFill/>
        </p:spPr>
        <p:txBody>
          <a:bodyPr wrap="none">
            <a:spAutoFit/>
          </a:bodyPr>
          <a:lstStyle/>
          <a:p>
            <a:pPr lvl="0">
              <a:defRPr/>
            </a:pPr>
            <a:fld id="{944918D1-1C8F-48E6-92D4-4089F97E8793}" type="slidenum">
              <a:rPr lang="en-US" altLang="en-US" sz="900"/>
              <a:pPr lvl="0">
                <a:defRPr/>
              </a:pPr>
              <a:t>24</a:t>
            </a:fld>
            <a:endParaRPr lang="en-US" altLang="en-US" sz="900"/>
          </a:p>
        </p:txBody>
      </p:sp>
      <p:pic>
        <p:nvPicPr>
          <p:cNvPr id="10" name="그림 9"/>
          <p:cNvPicPr>
            <a:picLocks noChangeAspect="1"/>
          </p:cNvPicPr>
          <p:nvPr/>
        </p:nvPicPr>
        <p:blipFill rotWithShape="1">
          <a:blip r:embed="rId2"/>
          <a:stretch>
            <a:fillRect/>
          </a:stretch>
        </p:blipFill>
        <p:spPr>
          <a:xfrm>
            <a:off x="839416" y="315416"/>
            <a:ext cx="7056719" cy="6542584"/>
          </a:xfrm>
          <a:prstGeom prst="rect">
            <a:avLst/>
          </a:prstGeom>
        </p:spPr>
      </p:pic>
      <p:sp>
        <p:nvSpPr>
          <p:cNvPr id="15" name="화살표: 오른쪽 14"/>
          <p:cNvSpPr/>
          <p:nvPr/>
        </p:nvSpPr>
        <p:spPr>
          <a:xfrm>
            <a:off x="479376" y="1988840"/>
            <a:ext cx="432048" cy="432048"/>
          </a:xfrm>
          <a:prstGeom prst="right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1</a:t>
            </a:r>
          </a:p>
        </p:txBody>
      </p:sp>
      <p:sp>
        <p:nvSpPr>
          <p:cNvPr id="16" name="화살표: 오른쪽 15"/>
          <p:cNvSpPr/>
          <p:nvPr/>
        </p:nvSpPr>
        <p:spPr>
          <a:xfrm>
            <a:off x="2567608" y="4581128"/>
            <a:ext cx="432048" cy="432048"/>
          </a:xfrm>
          <a:prstGeom prst="right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2</a:t>
            </a:r>
          </a:p>
        </p:txBody>
      </p:sp>
      <p:sp>
        <p:nvSpPr>
          <p:cNvPr id="17" name="화살표: 오른쪽 16"/>
          <p:cNvSpPr/>
          <p:nvPr/>
        </p:nvSpPr>
        <p:spPr>
          <a:xfrm>
            <a:off x="2639616" y="5805264"/>
            <a:ext cx="432048" cy="432048"/>
          </a:xfrm>
          <a:prstGeom prst="right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4</a:t>
            </a:r>
          </a:p>
        </p:txBody>
      </p:sp>
      <p:sp>
        <p:nvSpPr>
          <p:cNvPr id="18" name="화살표: 왼쪽 17"/>
          <p:cNvSpPr/>
          <p:nvPr/>
        </p:nvSpPr>
        <p:spPr>
          <a:xfrm>
            <a:off x="6096000" y="4509120"/>
            <a:ext cx="432048" cy="432048"/>
          </a:xfrm>
          <a:prstGeom prst="left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3</a:t>
            </a:r>
          </a:p>
        </p:txBody>
      </p:sp>
      <p:sp>
        <p:nvSpPr>
          <p:cNvPr id="19" name="화살표: 왼쪽 18"/>
          <p:cNvSpPr/>
          <p:nvPr/>
        </p:nvSpPr>
        <p:spPr>
          <a:xfrm>
            <a:off x="6096000" y="5661248"/>
            <a:ext cx="432048" cy="432048"/>
          </a:xfrm>
          <a:prstGeom prst="left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5</a:t>
            </a:r>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p:nvPr>
        </p:nvSpPr>
        <p:spPr/>
        <p:txBody>
          <a:bodyPr/>
          <a:lstStyle/>
          <a:p>
            <a:pPr lvl="0">
              <a:defRPr/>
            </a:pPr>
            <a:r>
              <a:rPr lang="en-US" altLang="ko-KR"/>
              <a:t>searchViewPage.jsp</a:t>
            </a:r>
          </a:p>
        </p:txBody>
      </p:sp>
      <p:sp>
        <p:nvSpPr>
          <p:cNvPr id="5" name="텍스트 개체 틀 4"/>
          <p:cNvSpPr>
            <a:spLocks noGrp="1"/>
          </p:cNvSpPr>
          <p:nvPr>
            <p:ph type="body" sz="quarter" idx="11"/>
          </p:nvPr>
        </p:nvSpPr>
        <p:spPr/>
        <p:txBody>
          <a:bodyPr/>
          <a:lstStyle/>
          <a:p>
            <a:pPr lvl="0">
              <a:defRPr/>
            </a:pPr>
            <a:r>
              <a:rPr lang="en-US" altLang="ko-KR"/>
              <a:t>EventMoa</a:t>
            </a:r>
          </a:p>
        </p:txBody>
      </p:sp>
      <p:graphicFrame>
        <p:nvGraphicFramePr>
          <p:cNvPr id="7" name="표 6"/>
          <p:cNvGraphicFramePr>
            <a:graphicFrameLocks noGrp="1"/>
          </p:cNvGraphicFramePr>
          <p:nvPr/>
        </p:nvGraphicFramePr>
        <p:xfrm>
          <a:off x="8688288" y="476672"/>
          <a:ext cx="3384376" cy="1769933"/>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20000"/>
                    </a:ext>
                  </a:extLst>
                </a:gridCol>
                <a:gridCol w="2981120">
                  <a:extLst>
                    <a:ext uri="{9D8B030D-6E8A-4147-A177-3AD203B41FA5}">
                      <a16:colId xmlns:a16="http://schemas.microsoft.com/office/drawing/2014/main"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pPr>
                      <a:r>
                        <a:rPr lang="en-US" altLang="ko-KR" sz="900" b="1">
                          <a:solidFill>
                            <a:srgbClr val="4E5263"/>
                          </a:solidFill>
                          <a:latin typeface="+mn-ea"/>
                          <a:ea typeface="+mn-ea"/>
                          <a:sym typeface="맑은 고딕"/>
                        </a:rPr>
                        <a:t>Summery.</a:t>
                      </a:r>
                      <a:endParaRPr lang="en" altLang="ko-KR" sz="900" b="1">
                        <a:solidFill>
                          <a:srgbClr val="4E5263"/>
                        </a:solidFill>
                        <a:latin typeface="+mn-ea"/>
                        <a:ea typeface="+mn-ea"/>
                        <a:sym typeface="맑은 고딕"/>
                      </a:endParaRP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bg1">
                          <a:lumMod val="65000"/>
                        </a:schemeClr>
                      </a:solidFill>
                      <a:prstDash val="solid"/>
                      <a:round/>
                      <a:headEnd w="med" len="med"/>
                      <a:tailEnd w="med" len="me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pPr>
                      <a:endParaRPr lang="en" altLang="ko-KR" sz="900" b="1">
                        <a:solidFill>
                          <a:srgbClr val="4E5263"/>
                        </a:solidFill>
                        <a:latin typeface="SF Pro Text"/>
                        <a:ea typeface="SF Pro Text"/>
                        <a:sym typeface="맑은 고딕"/>
                      </a:endParaRP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0"/>
                  </a:ext>
                </a:extLst>
              </a:tr>
              <a:tr h="786307">
                <a:tc gridSpan="2">
                  <a:txBody>
                    <a:bodyPr/>
                    <a:lstStyle/>
                    <a:p>
                      <a:pPr marL="108000" marR="0" lvl="0" indent="-108000" algn="just" defTabSz="914400" rtl="0" eaLnBrk="1" latinLnBrk="1" hangingPunct="1">
                        <a:lnSpc>
                          <a:spcPct val="120000"/>
                        </a:lnSpc>
                        <a:spcBef>
                          <a:spcPts val="0"/>
                        </a:spcBef>
                        <a:spcAft>
                          <a:spcPts val="0"/>
                        </a:spcAft>
                        <a:buClrTx/>
                        <a:buFont typeface="Arial"/>
                        <a:buChar char="•"/>
                        <a:defRPr/>
                      </a:pPr>
                      <a:r>
                        <a:rPr lang="ko-KR" altLang="en-US" sz="800" b="0">
                          <a:solidFill>
                            <a:schemeClr val="tx1"/>
                          </a:solidFill>
                          <a:latin typeface="+mn-ea"/>
                          <a:ea typeface="+mn-ea"/>
                          <a:sym typeface="맑은 고딕"/>
                        </a:rPr>
                        <a:t>이벤트 검색 화면입니다</a:t>
                      </a:r>
                      <a:r>
                        <a:rPr lang="en-US" altLang="ko-KR" sz="800" b="0">
                          <a:solidFill>
                            <a:schemeClr val="tx1"/>
                          </a:solidFill>
                          <a:latin typeface="+mn-ea"/>
                          <a:ea typeface="+mn-ea"/>
                          <a:sym typeface="맑은 고딕"/>
                        </a:rPr>
                        <a:t>.</a:t>
                      </a: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solidFill>
                        <a:schemeClr val="bg1">
                          <a:lumMod val="65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hMerge="1">
                  <a:txBody>
                    <a:bodyPr/>
                    <a:lstStyle/>
                    <a:p>
                      <a:pPr latinLnBrk="1">
                        <a:defRPr/>
                      </a:pPr>
                      <a:endParaRPr lang="ko-KR" altLang="en-US"/>
                    </a:p>
                  </a:txBody>
                  <a:tcPr/>
                </a:tc>
                <a:extLst>
                  <a:ext uri="{0D108BD9-81ED-4DB2-BD59-A6C34878D82A}">
                    <a16:rowId xmlns:a16="http://schemas.microsoft.com/office/drawing/2014/main" val="10001"/>
                  </a:ext>
                </a:extLst>
              </a:tr>
              <a:tr h="241592">
                <a:tc>
                  <a:txBody>
                    <a:bodyPr/>
                    <a:lstStyle/>
                    <a:p>
                      <a:pPr algn="ctr" latinLnBrk="1">
                        <a:lnSpc>
                          <a:spcPct val="120000"/>
                        </a:lnSpc>
                        <a:defRPr/>
                      </a:pPr>
                      <a:r>
                        <a:rPr lang="en-US" altLang="ko-KR" sz="850" b="0">
                          <a:solidFill>
                            <a:schemeClr val="tx1"/>
                          </a:solidFill>
                          <a:latin typeface="+mn-ea"/>
                          <a:ea typeface="+mn-ea"/>
                          <a:cs typeface="+mn-cs"/>
                        </a:rPr>
                        <a:t>1</a:t>
                      </a: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메인 페이지로 이동합니다</a:t>
                      </a:r>
                      <a:r>
                        <a:rPr lang="en-US" altLang="ko-KR" sz="850" b="0">
                          <a:latin typeface="+mn-ea"/>
                          <a:ea typeface="+mn-ea"/>
                          <a:cs typeface="+mn-cs"/>
                        </a:rPr>
                        <a:t>.(page)</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2"/>
                  </a:ext>
                </a:extLst>
              </a:tr>
              <a:tr h="241592">
                <a:tc>
                  <a:txBody>
                    <a:bodyPr/>
                    <a:lstStyle/>
                    <a:p>
                      <a:pPr algn="ctr" latinLnBrk="1">
                        <a:lnSpc>
                          <a:spcPct val="120000"/>
                        </a:lnSpc>
                        <a:defRPr/>
                      </a:pPr>
                      <a:r>
                        <a:rPr lang="en-US" altLang="ko-KR" sz="850" b="0">
                          <a:solidFill>
                            <a:schemeClr val="tx1"/>
                          </a:solidFill>
                          <a:latin typeface="+mn-ea"/>
                          <a:ea typeface="+mn-ea"/>
                          <a:cs typeface="+mn-cs"/>
                        </a:rPr>
                        <a:t>2</a:t>
                      </a: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원하는 순으로 변경할 수 있습니다</a:t>
                      </a:r>
                      <a:r>
                        <a:rPr lang="en-US" altLang="ko-KR" sz="850" b="0">
                          <a:latin typeface="+mn-ea"/>
                          <a:ea typeface="+mn-ea"/>
                          <a:cs typeface="+mn-cs"/>
                        </a:rPr>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3"/>
                  </a:ext>
                </a:extLst>
              </a:tr>
              <a:tr h="241592">
                <a:tc>
                  <a:txBody>
                    <a:bodyPr/>
                    <a:lstStyle/>
                    <a:p>
                      <a:pPr algn="ctr" latinLnBrk="1">
                        <a:lnSpc>
                          <a:spcPct val="120000"/>
                        </a:lnSpc>
                        <a:defRPr/>
                      </a:pPr>
                      <a:r>
                        <a:rPr lang="en-US" altLang="ko-KR" sz="850" b="0">
                          <a:latin typeface="+mn-ea"/>
                          <a:ea typeface="+mn-ea"/>
                          <a:cs typeface="+mn-cs"/>
                        </a:rPr>
                        <a:t>3</a:t>
                      </a: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kumimoji="1" lang="ko-KR" altLang="en-US" sz="850">
                          <a:solidFill>
                            <a:schemeClr val="tx1"/>
                          </a:solidFill>
                          <a:latin typeface="+mn-ea"/>
                        </a:rPr>
                        <a:t>이벤트 등록페이지로 </a:t>
                      </a:r>
                      <a:r>
                        <a:rPr lang="ko-KR" altLang="en-US" sz="850" b="0">
                          <a:latin typeface="+mn-ea"/>
                          <a:ea typeface="+mn-ea"/>
                          <a:cs typeface="+mn-cs"/>
                        </a:rPr>
                        <a:t>이동합니다</a:t>
                      </a:r>
                      <a:r>
                        <a:rPr lang="en-US" altLang="ko-KR" sz="850" b="0">
                          <a:latin typeface="+mn-ea"/>
                          <a:ea typeface="+mn-ea"/>
                          <a:cs typeface="+mn-cs"/>
                        </a:rPr>
                        <a:t>.</a:t>
                      </a:r>
                      <a:r>
                        <a:rPr kumimoji="1" lang="en-US" altLang="ko-KR" sz="850">
                          <a:solidFill>
                            <a:schemeClr val="tx1"/>
                          </a:solidFill>
                          <a:latin typeface="+mn-ea"/>
                        </a:rPr>
                        <a:t>(page)</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4"/>
                  </a:ext>
                </a:extLst>
              </a:tr>
            </a:tbl>
          </a:graphicData>
        </a:graphic>
      </p:graphicFrame>
      <p:sp>
        <p:nvSpPr>
          <p:cNvPr id="8" name="TextBox 7"/>
          <p:cNvSpPr txBox="1"/>
          <p:nvPr/>
        </p:nvSpPr>
        <p:spPr>
          <a:xfrm>
            <a:off x="11780252" y="106980"/>
            <a:ext cx="248786" cy="230832"/>
          </a:xfrm>
          <a:prstGeom prst="rect">
            <a:avLst/>
          </a:prstGeom>
          <a:noFill/>
        </p:spPr>
        <p:txBody>
          <a:bodyPr wrap="none">
            <a:spAutoFit/>
          </a:bodyPr>
          <a:lstStyle/>
          <a:p>
            <a:pPr lvl="0">
              <a:defRPr/>
            </a:pPr>
            <a:fld id="{944918D1-1C8F-48E6-92D4-4089F97E8793}" type="slidenum">
              <a:rPr lang="en-US" altLang="en-US" sz="900"/>
              <a:pPr lvl="0">
                <a:defRPr/>
              </a:pPr>
              <a:t>25</a:t>
            </a:fld>
            <a:endParaRPr lang="en-US" altLang="en-US" sz="900"/>
          </a:p>
        </p:txBody>
      </p:sp>
      <p:pic>
        <p:nvPicPr>
          <p:cNvPr id="10" name="그림 9"/>
          <p:cNvPicPr>
            <a:picLocks noChangeAspect="1"/>
          </p:cNvPicPr>
          <p:nvPr/>
        </p:nvPicPr>
        <p:blipFill rotWithShape="1">
          <a:blip r:embed="rId2"/>
          <a:stretch>
            <a:fillRect/>
          </a:stretch>
        </p:blipFill>
        <p:spPr>
          <a:xfrm>
            <a:off x="0" y="404664"/>
            <a:ext cx="8442782" cy="5544615"/>
          </a:xfrm>
          <a:prstGeom prst="rect">
            <a:avLst/>
          </a:prstGeom>
        </p:spPr>
      </p:pic>
      <p:sp>
        <p:nvSpPr>
          <p:cNvPr id="19" name="화살표: 위쪽 18"/>
          <p:cNvSpPr/>
          <p:nvPr/>
        </p:nvSpPr>
        <p:spPr>
          <a:xfrm>
            <a:off x="7176120" y="5589240"/>
            <a:ext cx="432048" cy="432048"/>
          </a:xfrm>
          <a:prstGeom prst="up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3</a:t>
            </a:r>
          </a:p>
        </p:txBody>
      </p:sp>
      <p:sp>
        <p:nvSpPr>
          <p:cNvPr id="20" name="화살표: 위쪽 19"/>
          <p:cNvSpPr/>
          <p:nvPr/>
        </p:nvSpPr>
        <p:spPr>
          <a:xfrm>
            <a:off x="767408" y="5229200"/>
            <a:ext cx="432048" cy="432048"/>
          </a:xfrm>
          <a:prstGeom prst="up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2</a:t>
            </a:r>
          </a:p>
        </p:txBody>
      </p:sp>
      <p:sp>
        <p:nvSpPr>
          <p:cNvPr id="21" name="화살표: 오른쪽 20"/>
          <p:cNvSpPr/>
          <p:nvPr/>
        </p:nvSpPr>
        <p:spPr>
          <a:xfrm>
            <a:off x="2927648" y="548680"/>
            <a:ext cx="432048" cy="432048"/>
          </a:xfrm>
          <a:prstGeom prst="right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1</a:t>
            </a:r>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p:nvPr>
        </p:nvSpPr>
        <p:spPr/>
        <p:txBody>
          <a:bodyPr/>
          <a:lstStyle/>
          <a:p>
            <a:pPr lvl="0">
              <a:defRPr/>
            </a:pPr>
            <a:r>
              <a:rPr lang="en-US" altLang="ko-KR"/>
              <a:t>login.jsp</a:t>
            </a:r>
          </a:p>
        </p:txBody>
      </p:sp>
      <p:sp>
        <p:nvSpPr>
          <p:cNvPr id="5" name="텍스트 개체 틀 4"/>
          <p:cNvSpPr>
            <a:spLocks noGrp="1"/>
          </p:cNvSpPr>
          <p:nvPr>
            <p:ph type="body" sz="quarter" idx="11"/>
          </p:nvPr>
        </p:nvSpPr>
        <p:spPr/>
        <p:txBody>
          <a:bodyPr/>
          <a:lstStyle/>
          <a:p>
            <a:pPr lvl="0">
              <a:defRPr/>
            </a:pPr>
            <a:r>
              <a:rPr lang="en-US" altLang="ko-KR"/>
              <a:t>EventMoa</a:t>
            </a:r>
            <a:endParaRPr lang="ko-KR" altLang="en-US"/>
          </a:p>
        </p:txBody>
      </p:sp>
      <p:graphicFrame>
        <p:nvGraphicFramePr>
          <p:cNvPr id="7" name="표 6"/>
          <p:cNvGraphicFramePr>
            <a:graphicFrameLocks noGrp="1"/>
          </p:cNvGraphicFramePr>
          <p:nvPr/>
        </p:nvGraphicFramePr>
        <p:xfrm>
          <a:off x="8688288" y="476672"/>
          <a:ext cx="3384376" cy="1915374"/>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20000"/>
                    </a:ext>
                  </a:extLst>
                </a:gridCol>
                <a:gridCol w="2981120">
                  <a:extLst>
                    <a:ext uri="{9D8B030D-6E8A-4147-A177-3AD203B41FA5}">
                      <a16:colId xmlns:a16="http://schemas.microsoft.com/office/drawing/2014/main"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pPr>
                      <a:r>
                        <a:rPr lang="en-US" altLang="ko-KR" sz="900" b="1">
                          <a:solidFill>
                            <a:srgbClr val="4E5263"/>
                          </a:solidFill>
                          <a:latin typeface="+mn-ea"/>
                          <a:ea typeface="+mn-ea"/>
                          <a:sym typeface="맑은 고딕"/>
                        </a:rPr>
                        <a:t>Summery.</a:t>
                      </a:r>
                      <a:endParaRPr lang="en" altLang="ko-KR" sz="900" b="1">
                        <a:solidFill>
                          <a:srgbClr val="4E5263"/>
                        </a:solidFill>
                        <a:latin typeface="+mn-ea"/>
                        <a:ea typeface="+mn-ea"/>
                        <a:sym typeface="맑은 고딕"/>
                      </a:endParaRP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bg1">
                          <a:lumMod val="65000"/>
                        </a:schemeClr>
                      </a:solidFill>
                      <a:prstDash val="solid"/>
                      <a:round/>
                      <a:headEnd w="med" len="med"/>
                      <a:tailEnd w="med" len="me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pPr>
                      <a:endParaRPr lang="en" altLang="ko-KR" sz="900" b="1">
                        <a:solidFill>
                          <a:srgbClr val="4E5263"/>
                        </a:solidFill>
                        <a:latin typeface="SF Pro Text"/>
                        <a:ea typeface="SF Pro Text"/>
                        <a:sym typeface="맑은 고딕"/>
                      </a:endParaRP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0"/>
                  </a:ext>
                </a:extLst>
              </a:tr>
              <a:tr h="786307">
                <a:tc gridSpan="2">
                  <a:txBody>
                    <a:bodyPr/>
                    <a:lstStyle/>
                    <a:p>
                      <a:pPr marL="108000" marR="0" lvl="0" indent="-108000" algn="just" defTabSz="914400" rtl="0" eaLnBrk="1" latinLnBrk="1" hangingPunct="1">
                        <a:lnSpc>
                          <a:spcPct val="120000"/>
                        </a:lnSpc>
                        <a:spcBef>
                          <a:spcPts val="0"/>
                        </a:spcBef>
                        <a:spcAft>
                          <a:spcPts val="0"/>
                        </a:spcAft>
                        <a:buClrTx/>
                        <a:buFont typeface="Arial"/>
                        <a:buChar char="•"/>
                        <a:defRPr/>
                      </a:pPr>
                      <a:r>
                        <a:rPr lang="ko-KR" altLang="en-US" sz="800" b="0">
                          <a:solidFill>
                            <a:schemeClr val="tx1"/>
                          </a:solidFill>
                          <a:latin typeface="+mn-ea"/>
                          <a:ea typeface="+mn-ea"/>
                          <a:sym typeface="맑은 고딕"/>
                        </a:rPr>
                        <a:t>서비스를 이용할  회원이 로그인을 입력 하는 페이지입니다.</a:t>
                      </a: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solidFill>
                        <a:schemeClr val="bg1">
                          <a:lumMod val="65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hMerge="1">
                  <a:txBody>
                    <a:bodyPr/>
                    <a:lstStyle/>
                    <a:p>
                      <a:pPr latinLnBrk="1">
                        <a:defRPr/>
                      </a:pPr>
                      <a:endParaRPr lang="ko-KR" altLang="en-US"/>
                    </a:p>
                  </a:txBody>
                  <a:tcPr/>
                </a:tc>
                <a:extLst>
                  <a:ext uri="{0D108BD9-81ED-4DB2-BD59-A6C34878D82A}">
                    <a16:rowId xmlns:a16="http://schemas.microsoft.com/office/drawing/2014/main" val="10001"/>
                  </a:ext>
                </a:extLst>
              </a:tr>
              <a:tr h="241592">
                <a:tc>
                  <a:txBody>
                    <a:bodyPr/>
                    <a:lstStyle/>
                    <a:p>
                      <a:pPr algn="ctr" latinLnBrk="1">
                        <a:lnSpc>
                          <a:spcPct val="120000"/>
                        </a:lnSpc>
                        <a:defRPr/>
                      </a:pPr>
                      <a:r>
                        <a:rPr lang="en-US" altLang="ko-KR" sz="850" b="0">
                          <a:solidFill>
                            <a:schemeClr val="tx1"/>
                          </a:solidFill>
                          <a:latin typeface="+mn-ea"/>
                          <a:ea typeface="+mn-ea"/>
                          <a:cs typeface="+mn-cs"/>
                        </a:rPr>
                        <a:t>1</a:t>
                      </a:r>
                      <a:endParaRPr lang="ko-KR" altLang="en-US" sz="850" b="0">
                        <a:solidFill>
                          <a:schemeClr val="tx1"/>
                        </a:solidFill>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회원가입을 할 수 있는 페이지로 이동합니다</a:t>
                      </a:r>
                      <a:r>
                        <a:rPr lang="en-US" altLang="ko-KR" sz="850" b="0">
                          <a:latin typeface="+mn-ea"/>
                          <a:ea typeface="+mn-ea"/>
                          <a:cs typeface="+mn-cs"/>
                        </a:rPr>
                        <a:t>.(page)</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2"/>
                  </a:ext>
                </a:extLst>
              </a:tr>
              <a:tr h="241592">
                <a:tc>
                  <a:txBody>
                    <a:bodyPr/>
                    <a:lstStyle/>
                    <a:p>
                      <a:pPr algn="ctr" latinLnBrk="1">
                        <a:lnSpc>
                          <a:spcPct val="120000"/>
                        </a:lnSpc>
                        <a:defRPr/>
                      </a:pPr>
                      <a:r>
                        <a:rPr lang="en-US" altLang="ko-KR" sz="850" b="0">
                          <a:latin typeface="+mn-ea"/>
                          <a:ea typeface="+mn-ea"/>
                          <a:cs typeface="+mn-cs"/>
                        </a:rPr>
                        <a:t>2</a:t>
                      </a:r>
                      <a:endParaRPr lang="ko-KR" altLang="en-US" sz="850" b="0">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marL="0" marR="0" lvl="0" indent="0" algn="just" defTabSz="914400" rtl="0" eaLnBrk="1" latinLnBrk="1" hangingPunct="1">
                        <a:lnSpc>
                          <a:spcPct val="120000"/>
                        </a:lnSpc>
                        <a:spcBef>
                          <a:spcPts val="0"/>
                        </a:spcBef>
                        <a:spcAft>
                          <a:spcPts val="0"/>
                        </a:spcAft>
                        <a:buClrTx/>
                        <a:buFontTx/>
                        <a:buNone/>
                        <a:defRPr/>
                      </a:pPr>
                      <a:r>
                        <a:rPr kumimoji="1" lang="ko-KR" altLang="en-US" sz="850">
                          <a:solidFill>
                            <a:schemeClr val="tx1"/>
                          </a:solidFill>
                          <a:latin typeface="+mn-ea"/>
                        </a:rPr>
                        <a:t>아이디</a:t>
                      </a:r>
                      <a:r>
                        <a:rPr kumimoji="1" lang="en-US" altLang="ko-KR" sz="850">
                          <a:solidFill>
                            <a:schemeClr val="tx1"/>
                          </a:solidFill>
                          <a:latin typeface="+mn-ea"/>
                        </a:rPr>
                        <a:t>/</a:t>
                      </a:r>
                      <a:r>
                        <a:rPr kumimoji="1" lang="ko-KR" altLang="en-US" sz="850">
                          <a:solidFill>
                            <a:schemeClr val="tx1"/>
                          </a:solidFill>
                          <a:latin typeface="+mn-ea"/>
                        </a:rPr>
                        <a:t>비밀번호 찾을 수 있는 페이지로 </a:t>
                      </a:r>
                    </a:p>
                    <a:p>
                      <a:pPr marL="0" marR="0" lvl="0" indent="0" algn="just" defTabSz="914400" rtl="0" eaLnBrk="1" latinLnBrk="1" hangingPunct="1">
                        <a:lnSpc>
                          <a:spcPct val="120000"/>
                        </a:lnSpc>
                        <a:spcBef>
                          <a:spcPts val="0"/>
                        </a:spcBef>
                        <a:spcAft>
                          <a:spcPts val="0"/>
                        </a:spcAft>
                        <a:buClrTx/>
                        <a:buFontTx/>
                        <a:buNone/>
                        <a:defRPr/>
                      </a:pPr>
                      <a:r>
                        <a:rPr kumimoji="1" lang="ko-KR" altLang="en-US" sz="850">
                          <a:solidFill>
                            <a:schemeClr val="tx1"/>
                          </a:solidFill>
                          <a:latin typeface="+mn-ea"/>
                        </a:rPr>
                        <a:t>이동합니다</a:t>
                      </a:r>
                      <a:r>
                        <a:rPr kumimoji="1" lang="en-US" altLang="ko-KR" sz="850">
                          <a:solidFill>
                            <a:schemeClr val="tx1"/>
                          </a:solidFill>
                          <a:latin typeface="+mn-ea"/>
                        </a:rPr>
                        <a:t>.(page)</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3"/>
                  </a:ext>
                </a:extLst>
              </a:tr>
              <a:tr h="241592">
                <a:tc>
                  <a:txBody>
                    <a:bodyPr/>
                    <a:lstStyle/>
                    <a:p>
                      <a:pPr algn="ctr" latinLnBrk="1">
                        <a:lnSpc>
                          <a:spcPct val="120000"/>
                        </a:lnSpc>
                        <a:defRPr/>
                      </a:pPr>
                      <a:r>
                        <a:rPr lang="en-US" altLang="ko-KR" sz="850" b="0">
                          <a:latin typeface="+mn-ea"/>
                          <a:ea typeface="+mn-ea"/>
                          <a:cs typeface="+mn-cs"/>
                        </a:rPr>
                        <a:t>3</a:t>
                      </a:r>
                      <a:endParaRPr lang="ko-KR" altLang="en-US" sz="850" b="0">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로그인 누르면 로그인이 가능합니다</a:t>
                      </a:r>
                      <a:r>
                        <a:rPr lang="en-US" altLang="ko-KR" sz="850" b="0">
                          <a:latin typeface="+mn-ea"/>
                          <a:ea typeface="+mn-ea"/>
                          <a:cs typeface="+mn-cs"/>
                        </a:rPr>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4"/>
                  </a:ext>
                </a:extLst>
              </a:tr>
            </a:tbl>
          </a:graphicData>
        </a:graphic>
      </p:graphicFrame>
      <p:sp>
        <p:nvSpPr>
          <p:cNvPr id="8" name="TextBox 7"/>
          <p:cNvSpPr txBox="1"/>
          <p:nvPr/>
        </p:nvSpPr>
        <p:spPr>
          <a:xfrm>
            <a:off x="11780252" y="106980"/>
            <a:ext cx="284113" cy="230832"/>
          </a:xfrm>
          <a:prstGeom prst="rect">
            <a:avLst/>
          </a:prstGeom>
          <a:noFill/>
        </p:spPr>
        <p:txBody>
          <a:bodyPr wrap="none">
            <a:spAutoFit/>
          </a:bodyPr>
          <a:lstStyle/>
          <a:p>
            <a:pPr lvl="0">
              <a:defRPr/>
            </a:pPr>
            <a:r>
              <a:rPr lang="en-US" altLang="ko-KR" sz="900"/>
              <a:t>8</a:t>
            </a:r>
          </a:p>
        </p:txBody>
      </p:sp>
      <p:pic>
        <p:nvPicPr>
          <p:cNvPr id="13" name="그림 12"/>
          <p:cNvPicPr>
            <a:picLocks noChangeAspect="1"/>
          </p:cNvPicPr>
          <p:nvPr/>
        </p:nvPicPr>
        <p:blipFill rotWithShape="1">
          <a:blip r:embed="rId2"/>
          <a:stretch>
            <a:fillRect/>
          </a:stretch>
        </p:blipFill>
        <p:spPr>
          <a:xfrm>
            <a:off x="1138022" y="404664"/>
            <a:ext cx="6326130" cy="6453336"/>
          </a:xfrm>
          <a:prstGeom prst="rect">
            <a:avLst/>
          </a:prstGeom>
        </p:spPr>
      </p:pic>
      <p:sp>
        <p:nvSpPr>
          <p:cNvPr id="17" name="화살표: 위쪽 16"/>
          <p:cNvSpPr/>
          <p:nvPr/>
        </p:nvSpPr>
        <p:spPr>
          <a:xfrm>
            <a:off x="4511824" y="2060848"/>
            <a:ext cx="360040" cy="432048"/>
          </a:xfrm>
          <a:prstGeom prst="up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1</a:t>
            </a:r>
          </a:p>
        </p:txBody>
      </p:sp>
      <p:sp>
        <p:nvSpPr>
          <p:cNvPr id="18" name="화살표: 오른쪽 17"/>
          <p:cNvSpPr/>
          <p:nvPr/>
        </p:nvSpPr>
        <p:spPr>
          <a:xfrm>
            <a:off x="2279576" y="3068960"/>
            <a:ext cx="432048" cy="432048"/>
          </a:xfrm>
          <a:prstGeom prst="right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1</a:t>
            </a:r>
          </a:p>
        </p:txBody>
      </p:sp>
      <p:sp>
        <p:nvSpPr>
          <p:cNvPr id="19" name="화살표: 왼쪽 18"/>
          <p:cNvSpPr/>
          <p:nvPr/>
        </p:nvSpPr>
        <p:spPr>
          <a:xfrm>
            <a:off x="4367808" y="3068960"/>
            <a:ext cx="432048" cy="432048"/>
          </a:xfrm>
          <a:prstGeom prst="left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2</a:t>
            </a:r>
          </a:p>
        </p:txBody>
      </p:sp>
      <p:sp>
        <p:nvSpPr>
          <p:cNvPr id="20" name="화살표: 왼쪽 19"/>
          <p:cNvSpPr/>
          <p:nvPr/>
        </p:nvSpPr>
        <p:spPr>
          <a:xfrm>
            <a:off x="6096000" y="3356992"/>
            <a:ext cx="432048" cy="432048"/>
          </a:xfrm>
          <a:prstGeom prst="left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3</a:t>
            </a:r>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p:nvPr>
        </p:nvSpPr>
        <p:spPr/>
        <p:txBody>
          <a:bodyPr/>
          <a:lstStyle/>
          <a:p>
            <a:pPr lvl="0">
              <a:defRPr/>
            </a:pPr>
            <a:r>
              <a:rPr lang="en-US" altLang="ko-KR"/>
              <a:t>findIdPw.jsp</a:t>
            </a:r>
          </a:p>
        </p:txBody>
      </p:sp>
      <p:sp>
        <p:nvSpPr>
          <p:cNvPr id="5" name="텍스트 개체 틀 4"/>
          <p:cNvSpPr>
            <a:spLocks noGrp="1"/>
          </p:cNvSpPr>
          <p:nvPr>
            <p:ph type="body" sz="quarter" idx="11"/>
          </p:nvPr>
        </p:nvSpPr>
        <p:spPr/>
        <p:txBody>
          <a:bodyPr/>
          <a:lstStyle/>
          <a:p>
            <a:pPr lvl="0">
              <a:defRPr/>
            </a:pPr>
            <a:r>
              <a:rPr lang="en-US" altLang="ko-KR"/>
              <a:t>EventMoa</a:t>
            </a:r>
            <a:endParaRPr lang="ko-KR" altLang="en-US"/>
          </a:p>
        </p:txBody>
      </p:sp>
      <p:graphicFrame>
        <p:nvGraphicFramePr>
          <p:cNvPr id="7" name="표 6"/>
          <p:cNvGraphicFramePr>
            <a:graphicFrameLocks noGrp="1"/>
          </p:cNvGraphicFramePr>
          <p:nvPr/>
        </p:nvGraphicFramePr>
        <p:xfrm>
          <a:off x="8688288" y="476672"/>
          <a:ext cx="3376961" cy="1528341"/>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20000"/>
                    </a:ext>
                  </a:extLst>
                </a:gridCol>
                <a:gridCol w="2973705">
                  <a:extLst>
                    <a:ext uri="{9D8B030D-6E8A-4147-A177-3AD203B41FA5}">
                      <a16:colId xmlns:a16="http://schemas.microsoft.com/office/drawing/2014/main"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pPr>
                      <a:r>
                        <a:rPr lang="en-US" altLang="ko-KR" sz="900" b="1">
                          <a:solidFill>
                            <a:srgbClr val="4E5263"/>
                          </a:solidFill>
                          <a:latin typeface="+mn-ea"/>
                          <a:ea typeface="+mn-ea"/>
                          <a:sym typeface="맑은 고딕"/>
                        </a:rPr>
                        <a:t>Summery.</a:t>
                      </a:r>
                      <a:endParaRPr lang="en" altLang="ko-KR" sz="900" b="1">
                        <a:solidFill>
                          <a:srgbClr val="4E5263"/>
                        </a:solidFill>
                        <a:latin typeface="+mn-ea"/>
                        <a:ea typeface="+mn-ea"/>
                        <a:sym typeface="맑은 고딕"/>
                      </a:endParaRP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bg1">
                          <a:lumMod val="65000"/>
                        </a:schemeClr>
                      </a:solidFill>
                      <a:prstDash val="solid"/>
                      <a:round/>
                      <a:headEnd w="med" len="med"/>
                      <a:tailEnd w="med" len="me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pPr>
                      <a:endParaRPr lang="en" altLang="ko-KR" sz="900" b="1">
                        <a:solidFill>
                          <a:srgbClr val="4E5263"/>
                        </a:solidFill>
                        <a:latin typeface="SF Pro Text"/>
                        <a:ea typeface="SF Pro Text"/>
                        <a:sym typeface="맑은 고딕"/>
                      </a:endParaRP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0"/>
                  </a:ext>
                </a:extLst>
              </a:tr>
              <a:tr h="786307">
                <a:tc gridSpan="2">
                  <a:txBody>
                    <a:bodyPr/>
                    <a:lstStyle/>
                    <a:p>
                      <a:pPr marL="108000" marR="0" lvl="0" indent="-108000" algn="just" defTabSz="914400" rtl="0" eaLnBrk="1" latinLnBrk="1" hangingPunct="1">
                        <a:lnSpc>
                          <a:spcPct val="120000"/>
                        </a:lnSpc>
                        <a:spcBef>
                          <a:spcPts val="0"/>
                        </a:spcBef>
                        <a:spcAft>
                          <a:spcPts val="0"/>
                        </a:spcAft>
                        <a:buClrTx/>
                        <a:buFont typeface="Arial"/>
                        <a:buChar char="•"/>
                        <a:defRPr/>
                      </a:pPr>
                      <a:r>
                        <a:rPr lang="ko-KR" altLang="en-US" sz="800" b="0">
                          <a:solidFill>
                            <a:schemeClr val="tx1"/>
                          </a:solidFill>
                          <a:latin typeface="+mn-ea"/>
                          <a:ea typeface="+mn-ea"/>
                          <a:sym typeface="맑은 고딕"/>
                        </a:rPr>
                        <a:t>서비스를 이용할  회원이 아이디를 찾는 페이지입니다.</a:t>
                      </a: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solidFill>
                        <a:schemeClr val="bg1">
                          <a:lumMod val="65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hMerge="1">
                  <a:txBody>
                    <a:bodyPr/>
                    <a:lstStyle/>
                    <a:p>
                      <a:pPr latinLnBrk="1">
                        <a:defRPr/>
                      </a:pPr>
                      <a:endParaRPr lang="ko-KR" altLang="en-US"/>
                    </a:p>
                  </a:txBody>
                  <a:tcPr/>
                </a:tc>
                <a:extLst>
                  <a:ext uri="{0D108BD9-81ED-4DB2-BD59-A6C34878D82A}">
                    <a16:rowId xmlns:a16="http://schemas.microsoft.com/office/drawing/2014/main" val="10001"/>
                  </a:ext>
                </a:extLst>
              </a:tr>
              <a:tr h="241592">
                <a:tc>
                  <a:txBody>
                    <a:bodyPr/>
                    <a:lstStyle/>
                    <a:p>
                      <a:pPr algn="ctr" latinLnBrk="1">
                        <a:lnSpc>
                          <a:spcPct val="120000"/>
                        </a:lnSpc>
                        <a:defRPr/>
                      </a:pPr>
                      <a:r>
                        <a:rPr lang="en-US" altLang="ko-KR" sz="850" b="0">
                          <a:solidFill>
                            <a:schemeClr val="tx1"/>
                          </a:solidFill>
                          <a:latin typeface="+mn-ea"/>
                          <a:ea typeface="+mn-ea"/>
                          <a:cs typeface="+mn-cs"/>
                        </a:rPr>
                        <a:t>1</a:t>
                      </a:r>
                      <a:endParaRPr lang="ko-KR" altLang="en-US" sz="850" b="0">
                        <a:solidFill>
                          <a:schemeClr val="tx1"/>
                        </a:solidFill>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아이디를 이메일로 전송 받을 수 있습니다</a:t>
                      </a:r>
                      <a:r>
                        <a:rPr lang="en-US" altLang="ko-KR" sz="850" b="0">
                          <a:latin typeface="+mn-ea"/>
                          <a:ea typeface="+mn-ea"/>
                          <a:cs typeface="+mn-cs"/>
                        </a:rPr>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2"/>
                  </a:ext>
                </a:extLst>
              </a:tr>
              <a:tr h="241592">
                <a:tc>
                  <a:txBody>
                    <a:bodyPr/>
                    <a:lstStyle/>
                    <a:p>
                      <a:pPr algn="ctr" latinLnBrk="1">
                        <a:lnSpc>
                          <a:spcPct val="120000"/>
                        </a:lnSpc>
                        <a:defRPr/>
                      </a:pPr>
                      <a:r>
                        <a:rPr lang="en-US" altLang="ko-KR" sz="850" b="0">
                          <a:latin typeface="+mn-ea"/>
                          <a:ea typeface="+mn-ea"/>
                          <a:cs typeface="+mn-cs"/>
                        </a:rPr>
                        <a:t>2</a:t>
                      </a:r>
                      <a:endParaRPr lang="ko-KR" altLang="en-US" sz="850" b="0">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marL="0" marR="0" lvl="0" indent="0" algn="just" defTabSz="914400" rtl="0" eaLnBrk="1" latinLnBrk="1" hangingPunct="1">
                        <a:lnSpc>
                          <a:spcPct val="120000"/>
                        </a:lnSpc>
                        <a:spcBef>
                          <a:spcPts val="0"/>
                        </a:spcBef>
                        <a:spcAft>
                          <a:spcPts val="0"/>
                        </a:spcAft>
                        <a:buClrTx/>
                        <a:buFontTx/>
                        <a:buNone/>
                        <a:defRPr/>
                      </a:pPr>
                      <a:r>
                        <a:rPr kumimoji="1" lang="ko-KR" altLang="en-US" sz="850">
                          <a:solidFill>
                            <a:schemeClr val="tx1"/>
                          </a:solidFill>
                          <a:latin typeface="+mn-ea"/>
                        </a:rPr>
                        <a:t>로그인 페이지로 이동합니다</a:t>
                      </a:r>
                      <a:r>
                        <a:rPr kumimoji="1" lang="en-US" altLang="ko-KR" sz="850">
                          <a:solidFill>
                            <a:schemeClr val="tx1"/>
                          </a:solidFill>
                          <a:latin typeface="+mn-ea"/>
                        </a:rPr>
                        <a:t>.(page)</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3"/>
                  </a:ext>
                </a:extLst>
              </a:tr>
            </a:tbl>
          </a:graphicData>
        </a:graphic>
      </p:graphicFrame>
      <p:sp>
        <p:nvSpPr>
          <p:cNvPr id="8" name="TextBox 7"/>
          <p:cNvSpPr txBox="1"/>
          <p:nvPr/>
        </p:nvSpPr>
        <p:spPr>
          <a:xfrm>
            <a:off x="11780252" y="106980"/>
            <a:ext cx="284113" cy="230832"/>
          </a:xfrm>
          <a:prstGeom prst="rect">
            <a:avLst/>
          </a:prstGeom>
          <a:noFill/>
        </p:spPr>
        <p:txBody>
          <a:bodyPr wrap="none">
            <a:spAutoFit/>
          </a:bodyPr>
          <a:lstStyle/>
          <a:p>
            <a:pPr lvl="0">
              <a:defRPr/>
            </a:pPr>
            <a:r>
              <a:rPr lang="en-US" altLang="ko-KR" sz="900"/>
              <a:t>8</a:t>
            </a:r>
          </a:p>
        </p:txBody>
      </p:sp>
      <p:pic>
        <p:nvPicPr>
          <p:cNvPr id="13" name="그림 12"/>
          <p:cNvPicPr>
            <a:picLocks noChangeAspect="1"/>
          </p:cNvPicPr>
          <p:nvPr/>
        </p:nvPicPr>
        <p:blipFill rotWithShape="1">
          <a:blip r:embed="rId2"/>
          <a:stretch>
            <a:fillRect/>
          </a:stretch>
        </p:blipFill>
        <p:spPr>
          <a:xfrm>
            <a:off x="0" y="458708"/>
            <a:ext cx="8616280" cy="4338444"/>
          </a:xfrm>
          <a:prstGeom prst="rect">
            <a:avLst/>
          </a:prstGeom>
        </p:spPr>
      </p:pic>
      <p:sp>
        <p:nvSpPr>
          <p:cNvPr id="18" name="화살표: 오른쪽 17"/>
          <p:cNvSpPr/>
          <p:nvPr/>
        </p:nvSpPr>
        <p:spPr>
          <a:xfrm>
            <a:off x="1703512" y="4077072"/>
            <a:ext cx="432048" cy="432048"/>
          </a:xfrm>
          <a:prstGeom prst="right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1</a:t>
            </a:r>
          </a:p>
        </p:txBody>
      </p:sp>
      <p:sp>
        <p:nvSpPr>
          <p:cNvPr id="19" name="화살표: 왼쪽 18"/>
          <p:cNvSpPr/>
          <p:nvPr/>
        </p:nvSpPr>
        <p:spPr>
          <a:xfrm>
            <a:off x="6600056" y="4077072"/>
            <a:ext cx="432048" cy="432048"/>
          </a:xfrm>
          <a:prstGeom prst="left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2</a:t>
            </a:r>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p:nvPr>
        </p:nvSpPr>
        <p:spPr/>
        <p:txBody>
          <a:bodyPr/>
          <a:lstStyle/>
          <a:p>
            <a:pPr lvl="0">
              <a:defRPr/>
            </a:pPr>
            <a:r>
              <a:rPr lang="en-US" altLang="ko-KR"/>
              <a:t>findIdPw.jsp</a:t>
            </a:r>
          </a:p>
        </p:txBody>
      </p:sp>
      <p:sp>
        <p:nvSpPr>
          <p:cNvPr id="5" name="텍스트 개체 틀 4"/>
          <p:cNvSpPr>
            <a:spLocks noGrp="1"/>
          </p:cNvSpPr>
          <p:nvPr>
            <p:ph type="body" sz="quarter" idx="11"/>
          </p:nvPr>
        </p:nvSpPr>
        <p:spPr/>
        <p:txBody>
          <a:bodyPr/>
          <a:lstStyle/>
          <a:p>
            <a:pPr lvl="0">
              <a:defRPr/>
            </a:pPr>
            <a:r>
              <a:rPr lang="en-US" altLang="ko-KR"/>
              <a:t>EventMoa</a:t>
            </a:r>
            <a:endParaRPr lang="ko-KR" altLang="en-US"/>
          </a:p>
        </p:txBody>
      </p:sp>
      <p:graphicFrame>
        <p:nvGraphicFramePr>
          <p:cNvPr id="7" name="표 6"/>
          <p:cNvGraphicFramePr>
            <a:graphicFrameLocks noGrp="1"/>
          </p:cNvGraphicFramePr>
          <p:nvPr/>
        </p:nvGraphicFramePr>
        <p:xfrm>
          <a:off x="8688288" y="476672"/>
          <a:ext cx="3376961" cy="1528341"/>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20000"/>
                    </a:ext>
                  </a:extLst>
                </a:gridCol>
                <a:gridCol w="2973705">
                  <a:extLst>
                    <a:ext uri="{9D8B030D-6E8A-4147-A177-3AD203B41FA5}">
                      <a16:colId xmlns:a16="http://schemas.microsoft.com/office/drawing/2014/main"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pPr>
                      <a:r>
                        <a:rPr lang="en-US" altLang="ko-KR" sz="900" b="1">
                          <a:solidFill>
                            <a:srgbClr val="4E5263"/>
                          </a:solidFill>
                          <a:latin typeface="+mn-ea"/>
                          <a:ea typeface="+mn-ea"/>
                          <a:sym typeface="맑은 고딕"/>
                        </a:rPr>
                        <a:t>Summery.</a:t>
                      </a:r>
                      <a:endParaRPr lang="en" altLang="ko-KR" sz="900" b="1">
                        <a:solidFill>
                          <a:srgbClr val="4E5263"/>
                        </a:solidFill>
                        <a:latin typeface="+mn-ea"/>
                        <a:ea typeface="+mn-ea"/>
                        <a:sym typeface="맑은 고딕"/>
                      </a:endParaRP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bg1">
                          <a:lumMod val="65000"/>
                        </a:schemeClr>
                      </a:solidFill>
                      <a:prstDash val="solid"/>
                      <a:round/>
                      <a:headEnd w="med" len="med"/>
                      <a:tailEnd w="med" len="me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pPr>
                      <a:endParaRPr lang="en" altLang="ko-KR" sz="900" b="1">
                        <a:solidFill>
                          <a:srgbClr val="4E5263"/>
                        </a:solidFill>
                        <a:latin typeface="SF Pro Text"/>
                        <a:ea typeface="SF Pro Text"/>
                        <a:sym typeface="맑은 고딕"/>
                      </a:endParaRP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0"/>
                  </a:ext>
                </a:extLst>
              </a:tr>
              <a:tr h="786307">
                <a:tc gridSpan="2">
                  <a:txBody>
                    <a:bodyPr/>
                    <a:lstStyle/>
                    <a:p>
                      <a:pPr marL="108000" marR="0" lvl="0" indent="-108000" algn="just" defTabSz="914400" rtl="0" eaLnBrk="1" latinLnBrk="1" hangingPunct="1">
                        <a:lnSpc>
                          <a:spcPct val="120000"/>
                        </a:lnSpc>
                        <a:spcBef>
                          <a:spcPts val="0"/>
                        </a:spcBef>
                        <a:spcAft>
                          <a:spcPts val="0"/>
                        </a:spcAft>
                        <a:buClrTx/>
                        <a:buFont typeface="Arial"/>
                        <a:buChar char="•"/>
                        <a:defRPr/>
                      </a:pPr>
                      <a:r>
                        <a:rPr lang="ko-KR" altLang="en-US" sz="800" b="0">
                          <a:solidFill>
                            <a:schemeClr val="tx1"/>
                          </a:solidFill>
                          <a:latin typeface="+mn-ea"/>
                          <a:ea typeface="+mn-ea"/>
                          <a:sym typeface="맑은 고딕"/>
                        </a:rPr>
                        <a:t>서비스를 이용할  회원이</a:t>
                      </a:r>
                      <a:r>
                        <a:rPr lang="en-US" altLang="ko-KR" sz="800" b="0">
                          <a:solidFill>
                            <a:schemeClr val="tx1"/>
                          </a:solidFill>
                          <a:latin typeface="+mn-ea"/>
                          <a:ea typeface="+mn-ea"/>
                          <a:sym typeface="맑은 고딕"/>
                        </a:rPr>
                        <a:t> </a:t>
                      </a:r>
                      <a:r>
                        <a:rPr lang="ko-KR" altLang="en-US" sz="800" b="0">
                          <a:solidFill>
                            <a:schemeClr val="tx1"/>
                          </a:solidFill>
                          <a:latin typeface="+mn-ea"/>
                          <a:ea typeface="+mn-ea"/>
                          <a:sym typeface="맑은 고딕"/>
                        </a:rPr>
                        <a:t>임시 비밀번호을 발급 받는 페이지입니다.</a:t>
                      </a: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solidFill>
                        <a:schemeClr val="bg1">
                          <a:lumMod val="65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hMerge="1">
                  <a:txBody>
                    <a:bodyPr/>
                    <a:lstStyle/>
                    <a:p>
                      <a:pPr latinLnBrk="1">
                        <a:defRPr/>
                      </a:pPr>
                      <a:endParaRPr lang="ko-KR" altLang="en-US"/>
                    </a:p>
                  </a:txBody>
                  <a:tcPr/>
                </a:tc>
                <a:extLst>
                  <a:ext uri="{0D108BD9-81ED-4DB2-BD59-A6C34878D82A}">
                    <a16:rowId xmlns:a16="http://schemas.microsoft.com/office/drawing/2014/main" val="10001"/>
                  </a:ext>
                </a:extLst>
              </a:tr>
              <a:tr h="241592">
                <a:tc>
                  <a:txBody>
                    <a:bodyPr/>
                    <a:lstStyle/>
                    <a:p>
                      <a:pPr algn="ctr" latinLnBrk="1">
                        <a:lnSpc>
                          <a:spcPct val="120000"/>
                        </a:lnSpc>
                        <a:defRPr/>
                      </a:pPr>
                      <a:r>
                        <a:rPr lang="en-US" altLang="ko-KR" sz="850" b="0">
                          <a:solidFill>
                            <a:schemeClr val="tx1"/>
                          </a:solidFill>
                          <a:latin typeface="+mn-ea"/>
                          <a:ea typeface="+mn-ea"/>
                          <a:cs typeface="+mn-cs"/>
                        </a:rPr>
                        <a:t>1</a:t>
                      </a:r>
                      <a:endParaRPr lang="ko-KR" altLang="en-US" sz="850" b="0">
                        <a:solidFill>
                          <a:schemeClr val="tx1"/>
                        </a:solidFill>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임시비밀번호를 이메일로 전송 받을 수 있습니다</a:t>
                      </a:r>
                      <a:r>
                        <a:rPr lang="en-US" altLang="ko-KR" sz="850" b="0">
                          <a:latin typeface="+mn-ea"/>
                          <a:ea typeface="+mn-ea"/>
                          <a:cs typeface="+mn-cs"/>
                        </a:rPr>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2"/>
                  </a:ext>
                </a:extLst>
              </a:tr>
              <a:tr h="241592">
                <a:tc>
                  <a:txBody>
                    <a:bodyPr/>
                    <a:lstStyle/>
                    <a:p>
                      <a:pPr algn="ctr" latinLnBrk="1">
                        <a:lnSpc>
                          <a:spcPct val="120000"/>
                        </a:lnSpc>
                        <a:defRPr/>
                      </a:pPr>
                      <a:r>
                        <a:rPr lang="en-US" altLang="ko-KR" sz="850" b="0">
                          <a:latin typeface="+mn-ea"/>
                          <a:ea typeface="+mn-ea"/>
                          <a:cs typeface="+mn-cs"/>
                        </a:rPr>
                        <a:t>2</a:t>
                      </a:r>
                      <a:endParaRPr lang="ko-KR" altLang="en-US" sz="850" b="0">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marL="0" marR="0" lvl="0" indent="0" algn="just" defTabSz="914400" rtl="0" eaLnBrk="1" latinLnBrk="1" hangingPunct="1">
                        <a:lnSpc>
                          <a:spcPct val="120000"/>
                        </a:lnSpc>
                        <a:spcBef>
                          <a:spcPts val="0"/>
                        </a:spcBef>
                        <a:spcAft>
                          <a:spcPts val="0"/>
                        </a:spcAft>
                        <a:buClrTx/>
                        <a:buFontTx/>
                        <a:buNone/>
                        <a:defRPr/>
                      </a:pPr>
                      <a:r>
                        <a:rPr kumimoji="1" lang="ko-KR" altLang="en-US" sz="850">
                          <a:solidFill>
                            <a:schemeClr val="tx1"/>
                          </a:solidFill>
                          <a:latin typeface="+mn-ea"/>
                        </a:rPr>
                        <a:t>로그인 페이지로 이동합니다</a:t>
                      </a:r>
                      <a:r>
                        <a:rPr kumimoji="1" lang="en-US" altLang="ko-KR" sz="850">
                          <a:solidFill>
                            <a:schemeClr val="tx1"/>
                          </a:solidFill>
                          <a:latin typeface="+mn-ea"/>
                        </a:rPr>
                        <a:t>.(page)</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3"/>
                  </a:ext>
                </a:extLst>
              </a:tr>
            </a:tbl>
          </a:graphicData>
        </a:graphic>
      </p:graphicFrame>
      <p:sp>
        <p:nvSpPr>
          <p:cNvPr id="8" name="TextBox 7"/>
          <p:cNvSpPr txBox="1"/>
          <p:nvPr/>
        </p:nvSpPr>
        <p:spPr>
          <a:xfrm>
            <a:off x="11780252" y="106980"/>
            <a:ext cx="284113" cy="230832"/>
          </a:xfrm>
          <a:prstGeom prst="rect">
            <a:avLst/>
          </a:prstGeom>
          <a:noFill/>
        </p:spPr>
        <p:txBody>
          <a:bodyPr wrap="none">
            <a:spAutoFit/>
          </a:bodyPr>
          <a:lstStyle/>
          <a:p>
            <a:pPr lvl="0">
              <a:defRPr/>
            </a:pPr>
            <a:r>
              <a:rPr lang="en-US" altLang="ko-KR" sz="900"/>
              <a:t>8</a:t>
            </a:r>
          </a:p>
        </p:txBody>
      </p:sp>
      <p:pic>
        <p:nvPicPr>
          <p:cNvPr id="15" name="그림 14"/>
          <p:cNvPicPr>
            <a:picLocks noChangeAspect="1"/>
          </p:cNvPicPr>
          <p:nvPr/>
        </p:nvPicPr>
        <p:blipFill rotWithShape="1">
          <a:blip r:embed="rId2"/>
          <a:stretch>
            <a:fillRect/>
          </a:stretch>
        </p:blipFill>
        <p:spPr>
          <a:xfrm>
            <a:off x="0" y="1657712"/>
            <a:ext cx="8544272" cy="3139440"/>
          </a:xfrm>
          <a:prstGeom prst="rect">
            <a:avLst/>
          </a:prstGeom>
        </p:spPr>
      </p:pic>
      <p:sp>
        <p:nvSpPr>
          <p:cNvPr id="20" name="화살표: 오른쪽 19"/>
          <p:cNvSpPr/>
          <p:nvPr/>
        </p:nvSpPr>
        <p:spPr>
          <a:xfrm>
            <a:off x="1631504" y="3789040"/>
            <a:ext cx="432048" cy="432048"/>
          </a:xfrm>
          <a:prstGeom prst="right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1</a:t>
            </a:r>
          </a:p>
        </p:txBody>
      </p:sp>
      <p:sp>
        <p:nvSpPr>
          <p:cNvPr id="21" name="화살표: 왼쪽 20"/>
          <p:cNvSpPr/>
          <p:nvPr/>
        </p:nvSpPr>
        <p:spPr>
          <a:xfrm>
            <a:off x="6384032" y="3789040"/>
            <a:ext cx="432048" cy="432048"/>
          </a:xfrm>
          <a:prstGeom prst="left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2</a:t>
            </a:r>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p:nvPr>
        </p:nvSpPr>
        <p:spPr/>
        <p:txBody>
          <a:bodyPr/>
          <a:lstStyle/>
          <a:p>
            <a:pPr lvl="0">
              <a:defRPr/>
            </a:pPr>
            <a:r>
              <a:rPr lang="en-US" altLang="ko-KR"/>
              <a:t>signup.jsp</a:t>
            </a:r>
          </a:p>
        </p:txBody>
      </p:sp>
      <p:sp>
        <p:nvSpPr>
          <p:cNvPr id="5" name="텍스트 개체 틀 4"/>
          <p:cNvSpPr>
            <a:spLocks noGrp="1"/>
          </p:cNvSpPr>
          <p:nvPr>
            <p:ph type="body" sz="quarter" idx="11"/>
          </p:nvPr>
        </p:nvSpPr>
        <p:spPr/>
        <p:txBody>
          <a:bodyPr/>
          <a:lstStyle/>
          <a:p>
            <a:pPr lvl="0">
              <a:defRPr/>
            </a:pPr>
            <a:r>
              <a:rPr lang="en-US" altLang="ko-KR"/>
              <a:t>EventMoa</a:t>
            </a:r>
            <a:endParaRPr lang="ko-KR" altLang="en-US"/>
          </a:p>
        </p:txBody>
      </p:sp>
      <p:graphicFrame>
        <p:nvGraphicFramePr>
          <p:cNvPr id="7" name="표 6"/>
          <p:cNvGraphicFramePr>
            <a:graphicFrameLocks noGrp="1"/>
          </p:cNvGraphicFramePr>
          <p:nvPr/>
        </p:nvGraphicFramePr>
        <p:xfrm>
          <a:off x="8688288" y="476672"/>
          <a:ext cx="3376961" cy="2255365"/>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20000"/>
                    </a:ext>
                  </a:extLst>
                </a:gridCol>
                <a:gridCol w="2973705">
                  <a:extLst>
                    <a:ext uri="{9D8B030D-6E8A-4147-A177-3AD203B41FA5}">
                      <a16:colId xmlns:a16="http://schemas.microsoft.com/office/drawing/2014/main"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pPr>
                      <a:r>
                        <a:rPr lang="en-US" altLang="ko-KR" sz="900" b="1">
                          <a:solidFill>
                            <a:srgbClr val="4E5263"/>
                          </a:solidFill>
                          <a:latin typeface="+mn-ea"/>
                          <a:ea typeface="+mn-ea"/>
                          <a:sym typeface="맑은 고딕"/>
                        </a:rPr>
                        <a:t>Summery.</a:t>
                      </a:r>
                      <a:endParaRPr lang="en" altLang="ko-KR" sz="900" b="1">
                        <a:solidFill>
                          <a:srgbClr val="4E5263"/>
                        </a:solidFill>
                        <a:latin typeface="+mn-ea"/>
                        <a:ea typeface="+mn-ea"/>
                        <a:sym typeface="맑은 고딕"/>
                      </a:endParaRP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bg1">
                          <a:lumMod val="65000"/>
                        </a:schemeClr>
                      </a:solidFill>
                      <a:prstDash val="solid"/>
                      <a:round/>
                      <a:headEnd w="med" len="med"/>
                      <a:tailEnd w="med" len="me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pPr>
                      <a:endParaRPr lang="en" altLang="ko-KR" sz="900" b="1">
                        <a:solidFill>
                          <a:srgbClr val="4E5263"/>
                        </a:solidFill>
                        <a:latin typeface="SF Pro Text"/>
                        <a:ea typeface="SF Pro Text"/>
                        <a:sym typeface="맑은 고딕"/>
                      </a:endParaRP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0"/>
                  </a:ext>
                </a:extLst>
              </a:tr>
              <a:tr h="786307">
                <a:tc gridSpan="2">
                  <a:txBody>
                    <a:bodyPr/>
                    <a:lstStyle/>
                    <a:p>
                      <a:pPr marL="108000" marR="0" lvl="0" indent="-108000" algn="just" defTabSz="914400" rtl="0" eaLnBrk="1" latinLnBrk="1" hangingPunct="1">
                        <a:lnSpc>
                          <a:spcPct val="120000"/>
                        </a:lnSpc>
                        <a:spcBef>
                          <a:spcPts val="0"/>
                        </a:spcBef>
                        <a:spcAft>
                          <a:spcPts val="0"/>
                        </a:spcAft>
                        <a:buClrTx/>
                        <a:buFont typeface="Arial"/>
                        <a:buChar char="•"/>
                        <a:defRPr/>
                      </a:pPr>
                      <a:r>
                        <a:rPr lang="ko-KR" altLang="en-US" sz="800" b="0">
                          <a:solidFill>
                            <a:schemeClr val="tx1"/>
                          </a:solidFill>
                          <a:latin typeface="+mn-ea"/>
                          <a:ea typeface="+mn-ea"/>
                          <a:sym typeface="맑은 고딕"/>
                        </a:rPr>
                        <a:t>서비스를 이용할  회원이 회원가입을 입력 하는 페이지입니다.</a:t>
                      </a: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solidFill>
                        <a:schemeClr val="bg1">
                          <a:lumMod val="65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hMerge="1">
                  <a:txBody>
                    <a:bodyPr/>
                    <a:lstStyle/>
                    <a:p>
                      <a:pPr latinLnBrk="1">
                        <a:defRPr/>
                      </a:pPr>
                      <a:endParaRPr lang="ko-KR" altLang="en-US"/>
                    </a:p>
                  </a:txBody>
                  <a:tcPr/>
                </a:tc>
                <a:extLst>
                  <a:ext uri="{0D108BD9-81ED-4DB2-BD59-A6C34878D82A}">
                    <a16:rowId xmlns:a16="http://schemas.microsoft.com/office/drawing/2014/main" val="10001"/>
                  </a:ext>
                </a:extLst>
              </a:tr>
              <a:tr h="241592">
                <a:tc>
                  <a:txBody>
                    <a:bodyPr/>
                    <a:lstStyle/>
                    <a:p>
                      <a:pPr algn="ctr" latinLnBrk="1">
                        <a:lnSpc>
                          <a:spcPct val="120000"/>
                        </a:lnSpc>
                        <a:defRPr/>
                      </a:pPr>
                      <a:r>
                        <a:rPr lang="en-US" altLang="ko-KR" sz="850" b="0">
                          <a:solidFill>
                            <a:schemeClr val="tx1"/>
                          </a:solidFill>
                          <a:latin typeface="+mn-ea"/>
                          <a:ea typeface="+mn-ea"/>
                          <a:cs typeface="+mn-cs"/>
                        </a:rPr>
                        <a:t>1</a:t>
                      </a:r>
                      <a:endParaRPr lang="ko-KR" altLang="en-US" sz="850" b="0">
                        <a:solidFill>
                          <a:schemeClr val="tx1"/>
                        </a:solidFill>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확인을 누르면 회원정보 입력 페이지로 이동합니다</a:t>
                      </a:r>
                      <a:r>
                        <a:rPr lang="en-US" altLang="ko-KR" sz="850" b="0">
                          <a:latin typeface="+mn-ea"/>
                          <a:ea typeface="+mn-ea"/>
                          <a:cs typeface="+mn-cs"/>
                        </a:rPr>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2"/>
                  </a:ext>
                </a:extLst>
              </a:tr>
              <a:tr h="241592">
                <a:tc>
                  <a:txBody>
                    <a:bodyPr/>
                    <a:lstStyle/>
                    <a:p>
                      <a:pPr algn="ctr" latinLnBrk="1">
                        <a:lnSpc>
                          <a:spcPct val="120000"/>
                        </a:lnSpc>
                        <a:defRPr/>
                      </a:pPr>
                      <a:r>
                        <a:rPr lang="en-US" altLang="ko-KR" sz="850" b="0">
                          <a:latin typeface="+mn-ea"/>
                          <a:ea typeface="+mn-ea"/>
                          <a:cs typeface="+mn-cs"/>
                        </a:rPr>
                        <a:t>2</a:t>
                      </a:r>
                      <a:endParaRPr lang="ko-KR" altLang="en-US" sz="850" b="0">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marL="0" marR="0" lvl="0" indent="0" algn="just" defTabSz="914400" rtl="0" eaLnBrk="1" latinLnBrk="1" hangingPunct="1">
                        <a:lnSpc>
                          <a:spcPct val="120000"/>
                        </a:lnSpc>
                        <a:spcBef>
                          <a:spcPts val="0"/>
                        </a:spcBef>
                        <a:spcAft>
                          <a:spcPts val="0"/>
                        </a:spcAft>
                        <a:buClrTx/>
                        <a:buFontTx/>
                        <a:buNone/>
                        <a:defRPr/>
                      </a:pPr>
                      <a:r>
                        <a:rPr kumimoji="1" lang="ko-KR" altLang="en-US" sz="850">
                          <a:solidFill>
                            <a:schemeClr val="tx1"/>
                          </a:solidFill>
                          <a:latin typeface="+mn-ea"/>
                        </a:rPr>
                        <a:t>중복확인을 누르면 중복확인이 가능합니다</a:t>
                      </a:r>
                      <a:r>
                        <a:rPr kumimoji="1" lang="en-US" altLang="ko-KR" sz="850">
                          <a:solidFill>
                            <a:schemeClr val="tx1"/>
                          </a:solidFill>
                          <a:latin typeface="+mn-ea"/>
                        </a:rPr>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3"/>
                  </a:ext>
                </a:extLst>
              </a:tr>
              <a:tr h="241592">
                <a:tc>
                  <a:txBody>
                    <a:bodyPr/>
                    <a:lstStyle/>
                    <a:p>
                      <a:pPr algn="ctr" latinLnBrk="1">
                        <a:lnSpc>
                          <a:spcPct val="120000"/>
                        </a:lnSpc>
                        <a:defRPr/>
                      </a:pPr>
                      <a:r>
                        <a:rPr lang="en-US" altLang="ko-KR" sz="850" b="0">
                          <a:latin typeface="+mn-ea"/>
                          <a:ea typeface="+mn-ea"/>
                          <a:cs typeface="+mn-cs"/>
                        </a:rPr>
                        <a:t>3</a:t>
                      </a:r>
                      <a:endParaRPr lang="ko-KR" altLang="en-US" sz="850" b="0">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이메일 인증번호요청 누르면 인증번호 요청이 가능합니다</a:t>
                      </a:r>
                      <a:r>
                        <a:rPr lang="en-US" altLang="ko-KR" sz="850" b="0">
                          <a:latin typeface="+mn-ea"/>
                          <a:ea typeface="+mn-ea"/>
                          <a:cs typeface="+mn-cs"/>
                        </a:rPr>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4"/>
                  </a:ext>
                </a:extLst>
              </a:tr>
              <a:tr h="241592">
                <a:tc>
                  <a:txBody>
                    <a:bodyPr/>
                    <a:lstStyle/>
                    <a:p>
                      <a:pPr algn="ctr" latinLnBrk="1">
                        <a:lnSpc>
                          <a:spcPct val="120000"/>
                        </a:lnSpc>
                        <a:defRPr/>
                      </a:pPr>
                      <a:r>
                        <a:rPr lang="en-US" altLang="ko-KR" sz="850" b="0">
                          <a:latin typeface="+mn-ea"/>
                          <a:ea typeface="+mn-ea"/>
                          <a:cs typeface="+mn-cs"/>
                        </a:rPr>
                        <a:t>4</a:t>
                      </a: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주소 검색이 가능합니다</a:t>
                      </a:r>
                      <a:r>
                        <a:rPr lang="en-US" altLang="ko-KR" sz="850" b="0">
                          <a:latin typeface="+mn-ea"/>
                          <a:ea typeface="+mn-ea"/>
                          <a:cs typeface="+mn-cs"/>
                        </a:rPr>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5"/>
                  </a:ext>
                </a:extLst>
              </a:tr>
              <a:tr h="241592">
                <a:tc>
                  <a:txBody>
                    <a:bodyPr/>
                    <a:lstStyle/>
                    <a:p>
                      <a:pPr algn="ctr" latinLnBrk="1">
                        <a:lnSpc>
                          <a:spcPct val="120000"/>
                        </a:lnSpc>
                        <a:defRPr/>
                      </a:pPr>
                      <a:r>
                        <a:rPr lang="en-US" altLang="ko-KR" sz="850" b="0">
                          <a:latin typeface="+mn-ea"/>
                          <a:ea typeface="+mn-ea"/>
                          <a:cs typeface="+mn-cs"/>
                        </a:rPr>
                        <a:t>5</a:t>
                      </a: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가입완료를 누르면 가입이 완료 됩니다</a:t>
                      </a:r>
                      <a:r>
                        <a:rPr lang="en-US" altLang="ko-KR" sz="850" b="0">
                          <a:latin typeface="+mn-ea"/>
                          <a:ea typeface="+mn-ea"/>
                          <a:cs typeface="+mn-cs"/>
                        </a:rPr>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6"/>
                  </a:ext>
                </a:extLst>
              </a:tr>
            </a:tbl>
          </a:graphicData>
        </a:graphic>
      </p:graphicFrame>
      <p:sp>
        <p:nvSpPr>
          <p:cNvPr id="8" name="TextBox 7"/>
          <p:cNvSpPr txBox="1"/>
          <p:nvPr/>
        </p:nvSpPr>
        <p:spPr>
          <a:xfrm>
            <a:off x="11780252" y="106980"/>
            <a:ext cx="284113" cy="230832"/>
          </a:xfrm>
          <a:prstGeom prst="rect">
            <a:avLst/>
          </a:prstGeom>
          <a:noFill/>
        </p:spPr>
        <p:txBody>
          <a:bodyPr wrap="none">
            <a:spAutoFit/>
          </a:bodyPr>
          <a:lstStyle/>
          <a:p>
            <a:pPr lvl="0">
              <a:defRPr/>
            </a:pPr>
            <a:r>
              <a:rPr lang="en-US" altLang="ko-KR" sz="900"/>
              <a:t>8</a:t>
            </a:r>
          </a:p>
        </p:txBody>
      </p:sp>
      <p:pic>
        <p:nvPicPr>
          <p:cNvPr id="14" name="그림 13"/>
          <p:cNvPicPr>
            <a:picLocks noChangeAspect="1"/>
          </p:cNvPicPr>
          <p:nvPr/>
        </p:nvPicPr>
        <p:blipFill rotWithShape="1">
          <a:blip r:embed="rId2"/>
          <a:stretch>
            <a:fillRect/>
          </a:stretch>
        </p:blipFill>
        <p:spPr>
          <a:xfrm>
            <a:off x="4583832" y="620688"/>
            <a:ext cx="3786748" cy="5085184"/>
          </a:xfrm>
          <a:prstGeom prst="rect">
            <a:avLst/>
          </a:prstGeom>
        </p:spPr>
      </p:pic>
      <p:pic>
        <p:nvPicPr>
          <p:cNvPr id="15" name="그림 14"/>
          <p:cNvPicPr>
            <a:picLocks noChangeAspect="1"/>
          </p:cNvPicPr>
          <p:nvPr/>
        </p:nvPicPr>
        <p:blipFill rotWithShape="1">
          <a:blip r:embed="rId3"/>
          <a:stretch>
            <a:fillRect/>
          </a:stretch>
        </p:blipFill>
        <p:spPr>
          <a:xfrm>
            <a:off x="119336" y="764703"/>
            <a:ext cx="3986685" cy="4680520"/>
          </a:xfrm>
          <a:prstGeom prst="rect">
            <a:avLst/>
          </a:prstGeom>
        </p:spPr>
      </p:pic>
      <p:sp>
        <p:nvSpPr>
          <p:cNvPr id="16" name="화살표: 오른쪽 15"/>
          <p:cNvSpPr/>
          <p:nvPr/>
        </p:nvSpPr>
        <p:spPr>
          <a:xfrm>
            <a:off x="4439816" y="3212976"/>
            <a:ext cx="432048" cy="432048"/>
          </a:xfrm>
          <a:prstGeom prst="right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endParaRPr lang="en-US" altLang="ko-KR"/>
          </a:p>
        </p:txBody>
      </p:sp>
      <p:sp>
        <p:nvSpPr>
          <p:cNvPr id="21" name="화살표: 위쪽 20"/>
          <p:cNvSpPr/>
          <p:nvPr/>
        </p:nvSpPr>
        <p:spPr>
          <a:xfrm>
            <a:off x="1775520" y="5157192"/>
            <a:ext cx="360040" cy="432048"/>
          </a:xfrm>
          <a:prstGeom prst="up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1</a:t>
            </a:r>
          </a:p>
        </p:txBody>
      </p:sp>
      <p:sp>
        <p:nvSpPr>
          <p:cNvPr id="22" name="화살표: 왼쪽 21"/>
          <p:cNvSpPr/>
          <p:nvPr/>
        </p:nvSpPr>
        <p:spPr>
          <a:xfrm>
            <a:off x="7968208" y="1844824"/>
            <a:ext cx="432048" cy="432048"/>
          </a:xfrm>
          <a:prstGeom prst="left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2</a:t>
            </a:r>
          </a:p>
        </p:txBody>
      </p:sp>
      <p:sp>
        <p:nvSpPr>
          <p:cNvPr id="23" name="화살표: 왼쪽 22"/>
          <p:cNvSpPr/>
          <p:nvPr/>
        </p:nvSpPr>
        <p:spPr>
          <a:xfrm>
            <a:off x="7968208" y="2996952"/>
            <a:ext cx="432048" cy="432048"/>
          </a:xfrm>
          <a:prstGeom prst="left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3</a:t>
            </a:r>
          </a:p>
        </p:txBody>
      </p:sp>
      <p:sp>
        <p:nvSpPr>
          <p:cNvPr id="24" name="화살표: 왼쪽 23"/>
          <p:cNvSpPr/>
          <p:nvPr/>
        </p:nvSpPr>
        <p:spPr>
          <a:xfrm>
            <a:off x="7968208" y="3645024"/>
            <a:ext cx="432048" cy="432048"/>
          </a:xfrm>
          <a:prstGeom prst="left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4</a:t>
            </a:r>
          </a:p>
        </p:txBody>
      </p:sp>
      <p:sp>
        <p:nvSpPr>
          <p:cNvPr id="26" name="화살표: 왼쪽 25"/>
          <p:cNvSpPr/>
          <p:nvPr/>
        </p:nvSpPr>
        <p:spPr>
          <a:xfrm>
            <a:off x="7968208" y="5085184"/>
            <a:ext cx="432048" cy="432048"/>
          </a:xfrm>
          <a:prstGeom prst="left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5</a:t>
            </a:r>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pPr lvl="0">
              <a:defRPr/>
            </a:pPr>
            <a:r>
              <a:rPr lang="en-US" altLang="ko-KR"/>
              <a:t>Logic process  </a:t>
            </a:r>
            <a:endParaRPr lang="ko-KR" altLang="en-US"/>
          </a:p>
        </p:txBody>
      </p:sp>
      <p:cxnSp>
        <p:nvCxnSpPr>
          <p:cNvPr id="18" name="직선 화살표 연결선 17"/>
          <p:cNvCxnSpPr>
            <a:stCxn id="86" idx="2"/>
            <a:endCxn id="82" idx="0"/>
          </p:cNvCxnSpPr>
          <p:nvPr/>
        </p:nvCxnSpPr>
        <p:spPr>
          <a:xfrm>
            <a:off x="5785872" y="1641325"/>
            <a:ext cx="0" cy="254951"/>
          </a:xfrm>
          <a:prstGeom prst="straightConnector1">
            <a:avLst/>
          </a:prstGeom>
          <a:ln w="28575">
            <a:solidFill>
              <a:schemeClr val="tx1">
                <a:lumMod val="95000"/>
                <a:lumOff val="5000"/>
              </a:schemeClr>
            </a:solidFill>
            <a:headEnd w="med" len="med"/>
            <a:tailEnd type="arrow" w="sm" len="sm"/>
          </a:ln>
        </p:spPr>
        <p:style>
          <a:lnRef idx="1">
            <a:schemeClr val="accent1"/>
          </a:lnRef>
          <a:fillRef idx="0">
            <a:schemeClr val="accent1"/>
          </a:fillRef>
          <a:effectRef idx="0">
            <a:schemeClr val="accent1"/>
          </a:effectRef>
          <a:fontRef idx="minor">
            <a:schemeClr val="tx1"/>
          </a:fontRef>
        </p:style>
      </p:cxnSp>
      <p:sp>
        <p:nvSpPr>
          <p:cNvPr id="82" name="순서도: 판단 81"/>
          <p:cNvSpPr/>
          <p:nvPr/>
        </p:nvSpPr>
        <p:spPr>
          <a:xfrm>
            <a:off x="5160452" y="1896276"/>
            <a:ext cx="1250840" cy="370158"/>
          </a:xfrm>
          <a:prstGeom prst="flowChartDecision">
            <a:avLst/>
          </a:prstGeom>
          <a:solidFill>
            <a:schemeClr val="bg1">
              <a:lumMod val="85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r>
              <a:rPr lang="ko-KR" altLang="en-US" sz="750">
                <a:solidFill>
                  <a:schemeClr val="tx1"/>
                </a:solidFill>
                <a:latin typeface="+mn-ea"/>
              </a:rPr>
              <a:t>메뉴 선택</a:t>
            </a:r>
          </a:p>
        </p:txBody>
      </p:sp>
      <p:sp>
        <p:nvSpPr>
          <p:cNvPr id="86" name="순서도: 처리 85"/>
          <p:cNvSpPr/>
          <p:nvPr/>
        </p:nvSpPr>
        <p:spPr>
          <a:xfrm>
            <a:off x="5160452" y="1370514"/>
            <a:ext cx="1250840" cy="270811"/>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r>
              <a:rPr lang="ko-KR" altLang="en-US" sz="800">
                <a:solidFill>
                  <a:schemeClr val="tx1"/>
                </a:solidFill>
                <a:latin typeface="+mn-ea"/>
              </a:rPr>
              <a:t>메인</a:t>
            </a:r>
            <a:endParaRPr lang="en-US" altLang="ko-KR" sz="800">
              <a:solidFill>
                <a:schemeClr val="tx1"/>
              </a:solidFill>
              <a:latin typeface="+mn-ea"/>
            </a:endParaRPr>
          </a:p>
        </p:txBody>
      </p:sp>
      <p:sp>
        <p:nvSpPr>
          <p:cNvPr id="88" name="순서도: 처리 87"/>
          <p:cNvSpPr/>
          <p:nvPr/>
        </p:nvSpPr>
        <p:spPr>
          <a:xfrm>
            <a:off x="265638" y="2502299"/>
            <a:ext cx="1250840" cy="270811"/>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r>
              <a:rPr lang="ko-KR" altLang="en-US" sz="800">
                <a:solidFill>
                  <a:schemeClr val="tx1"/>
                </a:solidFill>
                <a:latin typeface="+mn-ea"/>
              </a:rPr>
              <a:t>검색</a:t>
            </a:r>
            <a:endParaRPr lang="en-US" altLang="ko-KR" sz="800">
              <a:solidFill>
                <a:schemeClr val="tx1"/>
              </a:solidFill>
              <a:latin typeface="+mn-ea"/>
            </a:endParaRPr>
          </a:p>
        </p:txBody>
      </p:sp>
      <p:cxnSp>
        <p:nvCxnSpPr>
          <p:cNvPr id="91" name="연결선: 꺾임 90"/>
          <p:cNvCxnSpPr>
            <a:stCxn id="82" idx="2"/>
            <a:endCxn id="88" idx="0"/>
          </p:cNvCxnSpPr>
          <p:nvPr/>
        </p:nvCxnSpPr>
        <p:spPr>
          <a:xfrm rot="5400000">
            <a:off x="3220540" y="-63033"/>
            <a:ext cx="235850" cy="4894815"/>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3" name="연결선: 꺾임 92"/>
          <p:cNvCxnSpPr>
            <a:stCxn id="82" idx="2"/>
          </p:cNvCxnSpPr>
          <p:nvPr/>
        </p:nvCxnSpPr>
        <p:spPr>
          <a:xfrm rot="16200000" flipH="1">
            <a:off x="6291630" y="1760676"/>
            <a:ext cx="239324" cy="1250840"/>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8" name="직선 화살표 연결선 147"/>
          <p:cNvCxnSpPr>
            <a:stCxn id="88" idx="2"/>
            <a:endCxn id="183" idx="0"/>
          </p:cNvCxnSpPr>
          <p:nvPr/>
        </p:nvCxnSpPr>
        <p:spPr>
          <a:xfrm rot="5400000">
            <a:off x="746625" y="2901571"/>
            <a:ext cx="272894" cy="15971"/>
          </a:xfrm>
          <a:prstGeom prst="straightConnector1">
            <a:avLst/>
          </a:prstGeom>
          <a:ln w="28575">
            <a:solidFill>
              <a:schemeClr val="tx1">
                <a:lumMod val="95000"/>
                <a:lumOff val="5000"/>
              </a:schemeClr>
            </a:solidFill>
            <a:headEnd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23" name="연결선: 꺾임 22"/>
          <p:cNvCxnSpPr>
            <a:stCxn id="82" idx="2"/>
            <a:endCxn id="29" idx="0"/>
          </p:cNvCxnSpPr>
          <p:nvPr/>
        </p:nvCxnSpPr>
        <p:spPr>
          <a:xfrm rot="5400000">
            <a:off x="4308107" y="1027785"/>
            <a:ext cx="239116" cy="2716413"/>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순서도: 처리 28"/>
          <p:cNvSpPr/>
          <p:nvPr/>
        </p:nvSpPr>
        <p:spPr>
          <a:xfrm>
            <a:off x="2444039" y="2505550"/>
            <a:ext cx="1250840" cy="270811"/>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r>
              <a:rPr lang="ko-KR" altLang="en-US" sz="800">
                <a:solidFill>
                  <a:schemeClr val="tx1"/>
                </a:solidFill>
                <a:latin typeface="+mn-ea"/>
              </a:rPr>
              <a:t>이벤트모할래</a:t>
            </a:r>
            <a:r>
              <a:rPr lang="en-US" altLang="ko-KR" sz="800">
                <a:solidFill>
                  <a:schemeClr val="tx1"/>
                </a:solidFill>
                <a:latin typeface="+mn-ea"/>
              </a:rPr>
              <a:t>?</a:t>
            </a:r>
          </a:p>
        </p:txBody>
      </p:sp>
      <p:sp>
        <p:nvSpPr>
          <p:cNvPr id="35" name="순서도: 처리 34"/>
          <p:cNvSpPr/>
          <p:nvPr/>
        </p:nvSpPr>
        <p:spPr>
          <a:xfrm>
            <a:off x="5591783" y="3158189"/>
            <a:ext cx="1250840" cy="270811"/>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r>
              <a:rPr lang="ko-KR" altLang="en-US" sz="800">
                <a:solidFill>
                  <a:schemeClr val="tx1"/>
                </a:solidFill>
                <a:latin typeface="+mn-ea"/>
              </a:rPr>
              <a:t>로그인</a:t>
            </a:r>
          </a:p>
        </p:txBody>
      </p:sp>
      <p:sp>
        <p:nvSpPr>
          <p:cNvPr id="52" name="순서도: 처리 51"/>
          <p:cNvSpPr/>
          <p:nvPr/>
        </p:nvSpPr>
        <p:spPr>
          <a:xfrm>
            <a:off x="9393436" y="2505757"/>
            <a:ext cx="1250840" cy="270811"/>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r>
              <a:rPr lang="ko-KR" altLang="en-US" sz="800">
                <a:solidFill>
                  <a:schemeClr val="tx1"/>
                </a:solidFill>
                <a:latin typeface="+mn-ea"/>
              </a:rPr>
              <a:t>커뮤니티</a:t>
            </a:r>
            <a:endParaRPr lang="en-US" altLang="ko-KR" sz="800">
              <a:solidFill>
                <a:schemeClr val="tx1"/>
              </a:solidFill>
              <a:latin typeface="+mn-ea"/>
            </a:endParaRPr>
          </a:p>
        </p:txBody>
      </p:sp>
      <p:cxnSp>
        <p:nvCxnSpPr>
          <p:cNvPr id="53" name="연결선: 꺾임 52"/>
          <p:cNvCxnSpPr>
            <a:stCxn id="82" idx="2"/>
            <a:endCxn id="52" idx="0"/>
          </p:cNvCxnSpPr>
          <p:nvPr/>
        </p:nvCxnSpPr>
        <p:spPr>
          <a:xfrm rot="16200000" flipH="1">
            <a:off x="7782703" y="269603"/>
            <a:ext cx="239323" cy="4232984"/>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7" name="순서도: 처리 56"/>
          <p:cNvSpPr/>
          <p:nvPr/>
        </p:nvSpPr>
        <p:spPr>
          <a:xfrm>
            <a:off x="10087898" y="3621424"/>
            <a:ext cx="1250840" cy="270811"/>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r>
              <a:rPr lang="ko-KR" altLang="en-US" sz="800">
                <a:solidFill>
                  <a:schemeClr val="tx1"/>
                </a:solidFill>
                <a:latin typeface="+mn-ea"/>
              </a:rPr>
              <a:t>자유게시판</a:t>
            </a:r>
          </a:p>
        </p:txBody>
      </p:sp>
      <p:sp>
        <p:nvSpPr>
          <p:cNvPr id="58" name="순서도: 처리 57"/>
          <p:cNvSpPr/>
          <p:nvPr/>
        </p:nvSpPr>
        <p:spPr>
          <a:xfrm>
            <a:off x="8718349" y="3620715"/>
            <a:ext cx="1250840" cy="270811"/>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r>
              <a:rPr lang="ko-KR" altLang="en-US" sz="800">
                <a:solidFill>
                  <a:schemeClr val="tx1"/>
                </a:solidFill>
                <a:latin typeface="+mn-ea"/>
              </a:rPr>
              <a:t>인증후기</a:t>
            </a:r>
          </a:p>
        </p:txBody>
      </p:sp>
      <p:cxnSp>
        <p:nvCxnSpPr>
          <p:cNvPr id="68" name="직선 화살표 연결선 67"/>
          <p:cNvCxnSpPr>
            <a:endCxn id="185" idx="0"/>
          </p:cNvCxnSpPr>
          <p:nvPr/>
        </p:nvCxnSpPr>
        <p:spPr>
          <a:xfrm rot="5400000">
            <a:off x="3010797" y="3036319"/>
            <a:ext cx="227489" cy="16250"/>
          </a:xfrm>
          <a:prstGeom prst="straightConnector1">
            <a:avLst/>
          </a:prstGeom>
          <a:ln w="28575">
            <a:solidFill>
              <a:schemeClr val="tx1">
                <a:lumMod val="95000"/>
                <a:lumOff val="5000"/>
              </a:schemeClr>
            </a:solidFill>
            <a:headEnd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54" name="직선 화살표 연결선 17"/>
          <p:cNvCxnSpPr/>
          <p:nvPr/>
        </p:nvCxnSpPr>
        <p:spPr>
          <a:xfrm rot="5400000">
            <a:off x="5583770" y="3597270"/>
            <a:ext cx="348369" cy="11826"/>
          </a:xfrm>
          <a:prstGeom prst="straightConnector1">
            <a:avLst/>
          </a:prstGeom>
          <a:ln w="28575">
            <a:solidFill>
              <a:schemeClr val="tx1">
                <a:lumMod val="95000"/>
                <a:lumOff val="5000"/>
              </a:schemeClr>
            </a:solidFill>
            <a:headEnd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67" name="연결선: 꺾임 63"/>
          <p:cNvCxnSpPr>
            <a:stCxn id="52" idx="2"/>
            <a:endCxn id="57" idx="0"/>
          </p:cNvCxnSpPr>
          <p:nvPr/>
        </p:nvCxnSpPr>
        <p:spPr>
          <a:xfrm rot="5400000" flipV="1">
            <a:off x="9943659" y="2851765"/>
            <a:ext cx="844856" cy="694462"/>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8" name="연결선: 꺾임 63"/>
          <p:cNvCxnSpPr>
            <a:stCxn id="52" idx="2"/>
            <a:endCxn id="58" idx="0"/>
          </p:cNvCxnSpPr>
          <p:nvPr/>
        </p:nvCxnSpPr>
        <p:spPr>
          <a:xfrm rot="5400000">
            <a:off x="9259238" y="2861098"/>
            <a:ext cx="844147" cy="675087"/>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9" name="순서도: 처리 24"/>
          <p:cNvSpPr/>
          <p:nvPr/>
        </p:nvSpPr>
        <p:spPr>
          <a:xfrm>
            <a:off x="6409748" y="2519937"/>
            <a:ext cx="1250840" cy="270811"/>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r>
              <a:rPr lang="ko-KR" altLang="en-US" sz="800">
                <a:solidFill>
                  <a:schemeClr val="tx1"/>
                </a:solidFill>
                <a:latin typeface="+mn-ea"/>
              </a:rPr>
              <a:t>사용자</a:t>
            </a:r>
          </a:p>
        </p:txBody>
      </p:sp>
      <p:sp>
        <p:nvSpPr>
          <p:cNvPr id="170" name="순서도: 처리 35"/>
          <p:cNvSpPr/>
          <p:nvPr/>
        </p:nvSpPr>
        <p:spPr>
          <a:xfrm>
            <a:off x="7237000" y="3158189"/>
            <a:ext cx="1250840" cy="270811"/>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r>
              <a:rPr lang="ko-KR" altLang="en-US" sz="800">
                <a:solidFill>
                  <a:schemeClr val="tx1"/>
                </a:solidFill>
                <a:latin typeface="+mn-ea"/>
              </a:rPr>
              <a:t>회원가입</a:t>
            </a:r>
          </a:p>
        </p:txBody>
      </p:sp>
      <p:cxnSp>
        <p:nvCxnSpPr>
          <p:cNvPr id="171" name="연결선: 꺾임 42"/>
          <p:cNvCxnSpPr>
            <a:stCxn id="169" idx="2"/>
          </p:cNvCxnSpPr>
          <p:nvPr/>
        </p:nvCxnSpPr>
        <p:spPr>
          <a:xfrm rot="5400000">
            <a:off x="6429236" y="2552256"/>
            <a:ext cx="367440" cy="844423"/>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2" name="연결선: 꺾임 47"/>
          <p:cNvCxnSpPr>
            <a:stCxn id="169" idx="2"/>
            <a:endCxn id="170" idx="0"/>
          </p:cNvCxnSpPr>
          <p:nvPr/>
        </p:nvCxnSpPr>
        <p:spPr>
          <a:xfrm rot="5400000" flipV="1">
            <a:off x="7265074" y="2560842"/>
            <a:ext cx="367440" cy="827252"/>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3" name="순서도: 처리 35"/>
          <p:cNvSpPr/>
          <p:nvPr/>
        </p:nvSpPr>
        <p:spPr>
          <a:xfrm>
            <a:off x="6096000" y="3757511"/>
            <a:ext cx="1029552" cy="270811"/>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r>
              <a:rPr lang="ko-KR" altLang="en-US" sz="800">
                <a:solidFill>
                  <a:schemeClr val="tx1"/>
                </a:solidFill>
                <a:latin typeface="+mn-ea"/>
              </a:rPr>
              <a:t>아이디 </a:t>
            </a:r>
            <a:r>
              <a:rPr lang="en-US" altLang="ko-KR" sz="800">
                <a:solidFill>
                  <a:schemeClr val="tx1"/>
                </a:solidFill>
                <a:latin typeface="+mn-ea"/>
              </a:rPr>
              <a:t>/ </a:t>
            </a:r>
            <a:r>
              <a:rPr lang="ko-KR" altLang="en-US" sz="800">
                <a:solidFill>
                  <a:schemeClr val="tx1"/>
                </a:solidFill>
                <a:latin typeface="+mn-ea"/>
              </a:rPr>
              <a:t>비밀번호 찾기</a:t>
            </a:r>
            <a:endParaRPr lang="en-US" altLang="ko-KR" sz="800">
              <a:solidFill>
                <a:schemeClr val="tx1"/>
              </a:solidFill>
              <a:latin typeface="+mn-ea"/>
            </a:endParaRPr>
          </a:p>
        </p:txBody>
      </p:sp>
      <p:cxnSp>
        <p:nvCxnSpPr>
          <p:cNvPr id="174" name="직선 화살표 연결선 17"/>
          <p:cNvCxnSpPr>
            <a:endCxn id="173" idx="0"/>
          </p:cNvCxnSpPr>
          <p:nvPr/>
        </p:nvCxnSpPr>
        <p:spPr>
          <a:xfrm rot="16200000" flipH="1">
            <a:off x="6436879" y="3583613"/>
            <a:ext cx="328511" cy="19284"/>
          </a:xfrm>
          <a:prstGeom prst="straightConnector1">
            <a:avLst/>
          </a:prstGeom>
          <a:ln w="28575">
            <a:solidFill>
              <a:schemeClr val="tx1">
                <a:lumMod val="95000"/>
                <a:lumOff val="5000"/>
              </a:schemeClr>
            </a:solidFill>
            <a:headEnd w="med" len="med"/>
            <a:tailEnd type="arrow" w="sm" len="sm"/>
          </a:ln>
        </p:spPr>
        <p:style>
          <a:lnRef idx="1">
            <a:schemeClr val="accent1"/>
          </a:lnRef>
          <a:fillRef idx="0">
            <a:schemeClr val="accent1"/>
          </a:fillRef>
          <a:effectRef idx="0">
            <a:schemeClr val="accent1"/>
          </a:effectRef>
          <a:fontRef idx="minor">
            <a:schemeClr val="tx1"/>
          </a:fontRef>
        </p:style>
      </p:cxnSp>
      <p:sp>
        <p:nvSpPr>
          <p:cNvPr id="175" name="순서도: 처리 34"/>
          <p:cNvSpPr/>
          <p:nvPr/>
        </p:nvSpPr>
        <p:spPr>
          <a:xfrm>
            <a:off x="4799856" y="3789040"/>
            <a:ext cx="1135386" cy="270811"/>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r>
              <a:rPr lang="ko-KR" altLang="en-US" sz="800">
                <a:solidFill>
                  <a:schemeClr val="tx1"/>
                </a:solidFill>
                <a:latin typeface="+mn-ea"/>
              </a:rPr>
              <a:t>마이페이지</a:t>
            </a:r>
            <a:endParaRPr lang="en-US" altLang="ko-KR" sz="800">
              <a:solidFill>
                <a:schemeClr val="tx1"/>
              </a:solidFill>
              <a:latin typeface="+mn-ea"/>
            </a:endParaRPr>
          </a:p>
        </p:txBody>
      </p:sp>
      <p:sp>
        <p:nvSpPr>
          <p:cNvPr id="176" name="순서도: 처리 34"/>
          <p:cNvSpPr/>
          <p:nvPr/>
        </p:nvSpPr>
        <p:spPr>
          <a:xfrm>
            <a:off x="3332991" y="4598349"/>
            <a:ext cx="1250840" cy="270811"/>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r>
              <a:rPr lang="ko-KR" altLang="en-US" sz="800">
                <a:solidFill>
                  <a:schemeClr val="tx1"/>
                </a:solidFill>
                <a:latin typeface="+mn-ea"/>
              </a:rPr>
              <a:t>포인트충전</a:t>
            </a:r>
          </a:p>
        </p:txBody>
      </p:sp>
      <p:sp>
        <p:nvSpPr>
          <p:cNvPr id="177" name="순서도: 처리 34"/>
          <p:cNvSpPr/>
          <p:nvPr/>
        </p:nvSpPr>
        <p:spPr>
          <a:xfrm>
            <a:off x="4727848" y="4598349"/>
            <a:ext cx="1250840" cy="270811"/>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r>
              <a:rPr lang="ko-KR" altLang="en-US" sz="800">
                <a:solidFill>
                  <a:schemeClr val="tx1"/>
                </a:solidFill>
                <a:latin typeface="+mn-ea"/>
              </a:rPr>
              <a:t>정보수정</a:t>
            </a:r>
          </a:p>
        </p:txBody>
      </p:sp>
      <p:sp>
        <p:nvSpPr>
          <p:cNvPr id="181" name="순서도: 처리 34"/>
          <p:cNvSpPr/>
          <p:nvPr/>
        </p:nvSpPr>
        <p:spPr>
          <a:xfrm>
            <a:off x="6096000" y="4598349"/>
            <a:ext cx="1250840" cy="270811"/>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r>
              <a:rPr lang="ko-KR" altLang="en-US" sz="800">
                <a:solidFill>
                  <a:schemeClr val="tx1"/>
                </a:solidFill>
                <a:latin typeface="+mn-ea"/>
              </a:rPr>
              <a:t>내가쓴글</a:t>
            </a:r>
          </a:p>
        </p:txBody>
      </p:sp>
      <p:sp>
        <p:nvSpPr>
          <p:cNvPr id="183" name="순서도: 처리 28"/>
          <p:cNvSpPr/>
          <p:nvPr/>
        </p:nvSpPr>
        <p:spPr>
          <a:xfrm>
            <a:off x="249666" y="3046004"/>
            <a:ext cx="1250840" cy="270811"/>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r>
              <a:rPr lang="ko-KR" altLang="en-US" sz="800">
                <a:solidFill>
                  <a:schemeClr val="tx1"/>
                </a:solidFill>
                <a:latin typeface="+mn-ea"/>
              </a:rPr>
              <a:t>지역 검색</a:t>
            </a:r>
          </a:p>
        </p:txBody>
      </p:sp>
      <p:sp>
        <p:nvSpPr>
          <p:cNvPr id="184" name="순서도: 처리 28"/>
          <p:cNvSpPr/>
          <p:nvPr/>
        </p:nvSpPr>
        <p:spPr>
          <a:xfrm>
            <a:off x="1900304" y="3158189"/>
            <a:ext cx="739312" cy="270811"/>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r>
              <a:rPr lang="ko-KR" altLang="en-US" sz="800">
                <a:solidFill>
                  <a:schemeClr val="tx1"/>
                </a:solidFill>
                <a:latin typeface="+mn-ea"/>
              </a:rPr>
              <a:t>진행이벤트</a:t>
            </a:r>
          </a:p>
        </p:txBody>
      </p:sp>
      <p:sp>
        <p:nvSpPr>
          <p:cNvPr id="185" name="순서도: 처리 28"/>
          <p:cNvSpPr/>
          <p:nvPr/>
        </p:nvSpPr>
        <p:spPr>
          <a:xfrm>
            <a:off x="2729122" y="3158189"/>
            <a:ext cx="774590" cy="270811"/>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r>
              <a:rPr lang="ko-KR" altLang="en-US" sz="800">
                <a:solidFill>
                  <a:schemeClr val="tx1"/>
                </a:solidFill>
                <a:latin typeface="+mn-ea"/>
              </a:rPr>
              <a:t>예정이벤트</a:t>
            </a:r>
            <a:endParaRPr lang="en-US" altLang="ko-KR" sz="800">
              <a:solidFill>
                <a:schemeClr val="tx1"/>
              </a:solidFill>
              <a:latin typeface="+mn-ea"/>
            </a:endParaRPr>
          </a:p>
        </p:txBody>
      </p:sp>
      <p:sp>
        <p:nvSpPr>
          <p:cNvPr id="188" name="순서도: 처리 28"/>
          <p:cNvSpPr/>
          <p:nvPr/>
        </p:nvSpPr>
        <p:spPr>
          <a:xfrm>
            <a:off x="238505" y="3534834"/>
            <a:ext cx="1250840" cy="270811"/>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r>
              <a:rPr lang="ko-KR" altLang="en-US" sz="800">
                <a:solidFill>
                  <a:schemeClr val="tx1"/>
                </a:solidFill>
                <a:latin typeface="+mn-ea"/>
              </a:rPr>
              <a:t>이벤트 목록</a:t>
            </a:r>
          </a:p>
        </p:txBody>
      </p:sp>
      <p:sp>
        <p:nvSpPr>
          <p:cNvPr id="189" name="순서도: 처리 57"/>
          <p:cNvSpPr/>
          <p:nvPr/>
        </p:nvSpPr>
        <p:spPr>
          <a:xfrm>
            <a:off x="8744068" y="4105847"/>
            <a:ext cx="1250840" cy="270811"/>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r>
              <a:rPr lang="ko-KR" altLang="en-US" sz="800">
                <a:solidFill>
                  <a:schemeClr val="tx1"/>
                </a:solidFill>
                <a:latin typeface="+mn-ea"/>
              </a:rPr>
              <a:t>이벤트검색</a:t>
            </a:r>
          </a:p>
        </p:txBody>
      </p:sp>
      <p:cxnSp>
        <p:nvCxnSpPr>
          <p:cNvPr id="190" name="직선 화살표 연결선 67"/>
          <p:cNvCxnSpPr>
            <a:endCxn id="189" idx="0"/>
          </p:cNvCxnSpPr>
          <p:nvPr/>
        </p:nvCxnSpPr>
        <p:spPr>
          <a:xfrm rot="16200000" flipH="1">
            <a:off x="9251216" y="3987575"/>
            <a:ext cx="219840" cy="16705"/>
          </a:xfrm>
          <a:prstGeom prst="straightConnector1">
            <a:avLst/>
          </a:prstGeom>
          <a:ln w="28575">
            <a:solidFill>
              <a:schemeClr val="tx1">
                <a:lumMod val="95000"/>
                <a:lumOff val="5000"/>
              </a:schemeClr>
            </a:solidFill>
            <a:headEnd w="med" len="med"/>
            <a:tailEnd type="arrow" w="sm" len="sm"/>
          </a:ln>
        </p:spPr>
        <p:style>
          <a:lnRef idx="1">
            <a:schemeClr val="accent1"/>
          </a:lnRef>
          <a:fillRef idx="0">
            <a:schemeClr val="accent1"/>
          </a:fillRef>
          <a:effectRef idx="0">
            <a:schemeClr val="accent1"/>
          </a:effectRef>
          <a:fontRef idx="minor">
            <a:schemeClr val="tx1"/>
          </a:fontRef>
        </p:style>
      </p:cxnSp>
      <p:sp>
        <p:nvSpPr>
          <p:cNvPr id="191" name="순서도: 처리 28"/>
          <p:cNvSpPr/>
          <p:nvPr/>
        </p:nvSpPr>
        <p:spPr>
          <a:xfrm>
            <a:off x="3575720" y="3158189"/>
            <a:ext cx="765770" cy="270811"/>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r>
              <a:rPr lang="ko-KR" altLang="en-US" sz="800">
                <a:solidFill>
                  <a:schemeClr val="tx1"/>
                </a:solidFill>
                <a:latin typeface="+mn-ea"/>
              </a:rPr>
              <a:t>지난이벤트</a:t>
            </a:r>
          </a:p>
        </p:txBody>
      </p:sp>
      <p:cxnSp>
        <p:nvCxnSpPr>
          <p:cNvPr id="197" name="직선 화살표 연결선 147"/>
          <p:cNvCxnSpPr>
            <a:stCxn id="183" idx="2"/>
            <a:endCxn id="188" idx="0"/>
          </p:cNvCxnSpPr>
          <p:nvPr/>
        </p:nvCxnSpPr>
        <p:spPr>
          <a:xfrm rot="5400000">
            <a:off x="760496" y="3420244"/>
            <a:ext cx="218019" cy="11160"/>
          </a:xfrm>
          <a:prstGeom prst="straightConnector1">
            <a:avLst/>
          </a:prstGeom>
          <a:ln w="28575">
            <a:solidFill>
              <a:schemeClr val="tx1">
                <a:lumMod val="95000"/>
                <a:lumOff val="5000"/>
              </a:schemeClr>
            </a:solidFill>
            <a:headEnd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99" name="연결선: 꺾임 63"/>
          <p:cNvCxnSpPr>
            <a:stCxn id="188" idx="3"/>
            <a:endCxn id="184" idx="1"/>
          </p:cNvCxnSpPr>
          <p:nvPr/>
        </p:nvCxnSpPr>
        <p:spPr>
          <a:xfrm flipV="1">
            <a:off x="1489345" y="3293594"/>
            <a:ext cx="410959" cy="376645"/>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1" name="직선 화살표 연결선 97"/>
          <p:cNvCxnSpPr>
            <a:stCxn id="170" idx="1"/>
            <a:endCxn id="35" idx="3"/>
          </p:cNvCxnSpPr>
          <p:nvPr/>
        </p:nvCxnSpPr>
        <p:spPr>
          <a:xfrm rot="10800000">
            <a:off x="6842626" y="3293594"/>
            <a:ext cx="394374" cy="0"/>
          </a:xfrm>
          <a:prstGeom prst="straightConnector1">
            <a:avLst/>
          </a:prstGeom>
          <a:ln w="28575">
            <a:solidFill>
              <a:schemeClr val="tx1">
                <a:lumMod val="95000"/>
                <a:lumOff val="5000"/>
              </a:schemeClr>
            </a:solidFill>
            <a:headEnd w="med" len="med"/>
            <a:tailEnd type="arrow" w="sm" len="sm"/>
          </a:ln>
        </p:spPr>
        <p:style>
          <a:lnRef idx="1">
            <a:schemeClr val="accent1"/>
          </a:lnRef>
          <a:fillRef idx="0">
            <a:schemeClr val="accent1"/>
          </a:fillRef>
          <a:effectRef idx="0">
            <a:schemeClr val="accent1"/>
          </a:effectRef>
          <a:fontRef idx="minor">
            <a:schemeClr val="tx1"/>
          </a:fontRef>
        </p:style>
      </p:cxnSp>
      <p:sp>
        <p:nvSpPr>
          <p:cNvPr id="202" name="순서도: 처리 57"/>
          <p:cNvSpPr/>
          <p:nvPr/>
        </p:nvSpPr>
        <p:spPr>
          <a:xfrm>
            <a:off x="10821824" y="4886381"/>
            <a:ext cx="1250840" cy="270811"/>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r>
              <a:rPr lang="ko-KR" altLang="en-US" sz="800">
                <a:solidFill>
                  <a:schemeClr val="tx1"/>
                </a:solidFill>
                <a:latin typeface="+mn-ea"/>
              </a:rPr>
              <a:t>삭제하기</a:t>
            </a:r>
          </a:p>
        </p:txBody>
      </p:sp>
      <p:sp>
        <p:nvSpPr>
          <p:cNvPr id="207" name="순서도: 처리 57"/>
          <p:cNvSpPr/>
          <p:nvPr/>
        </p:nvSpPr>
        <p:spPr>
          <a:xfrm>
            <a:off x="8157528" y="4869160"/>
            <a:ext cx="1250840" cy="270811"/>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r>
              <a:rPr lang="ko-KR" altLang="en-US" sz="800">
                <a:solidFill>
                  <a:schemeClr val="tx1"/>
                </a:solidFill>
                <a:latin typeface="+mn-ea"/>
              </a:rPr>
              <a:t>수정하기</a:t>
            </a:r>
          </a:p>
        </p:txBody>
      </p:sp>
      <p:sp>
        <p:nvSpPr>
          <p:cNvPr id="208" name="순서도: 처리 57"/>
          <p:cNvSpPr/>
          <p:nvPr/>
        </p:nvSpPr>
        <p:spPr>
          <a:xfrm>
            <a:off x="9480376" y="4886381"/>
            <a:ext cx="1250840" cy="270811"/>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r>
              <a:rPr lang="ko-KR" altLang="en-US" sz="800">
                <a:solidFill>
                  <a:schemeClr val="tx1"/>
                </a:solidFill>
                <a:latin typeface="+mn-ea"/>
              </a:rPr>
              <a:t>글작성</a:t>
            </a:r>
          </a:p>
        </p:txBody>
      </p:sp>
      <p:sp>
        <p:nvSpPr>
          <p:cNvPr id="212" name="순서도: 처리 57"/>
          <p:cNvSpPr/>
          <p:nvPr/>
        </p:nvSpPr>
        <p:spPr>
          <a:xfrm>
            <a:off x="8085520" y="5894493"/>
            <a:ext cx="1250840" cy="270811"/>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r>
              <a:rPr lang="ko-KR" altLang="en-US" sz="800">
                <a:solidFill>
                  <a:schemeClr val="tx1"/>
                </a:solidFill>
                <a:latin typeface="+mn-ea"/>
              </a:rPr>
              <a:t>댓글작성</a:t>
            </a:r>
          </a:p>
        </p:txBody>
      </p:sp>
      <p:sp>
        <p:nvSpPr>
          <p:cNvPr id="213" name="순서도: 처리 57"/>
          <p:cNvSpPr/>
          <p:nvPr/>
        </p:nvSpPr>
        <p:spPr>
          <a:xfrm>
            <a:off x="9480376" y="5894493"/>
            <a:ext cx="1250840" cy="270811"/>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r>
              <a:rPr lang="ko-KR" altLang="en-US" sz="800">
                <a:solidFill>
                  <a:schemeClr val="tx1"/>
                </a:solidFill>
                <a:latin typeface="+mn-ea"/>
              </a:rPr>
              <a:t>댓글삭제</a:t>
            </a:r>
          </a:p>
        </p:txBody>
      </p:sp>
      <p:sp>
        <p:nvSpPr>
          <p:cNvPr id="216" name="순서도: 처리 57"/>
          <p:cNvSpPr/>
          <p:nvPr/>
        </p:nvSpPr>
        <p:spPr>
          <a:xfrm>
            <a:off x="10776520" y="5894493"/>
            <a:ext cx="1250840" cy="270811"/>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r>
              <a:rPr lang="ko-KR" altLang="en-US" sz="800">
                <a:solidFill>
                  <a:schemeClr val="tx1"/>
                </a:solidFill>
                <a:latin typeface="+mn-ea"/>
              </a:rPr>
              <a:t>댓글수정</a:t>
            </a:r>
          </a:p>
        </p:txBody>
      </p:sp>
      <p:cxnSp>
        <p:nvCxnSpPr>
          <p:cNvPr id="217" name="연결선: 꺾임 42"/>
          <p:cNvCxnSpPr/>
          <p:nvPr/>
        </p:nvCxnSpPr>
        <p:spPr>
          <a:xfrm rot="5400000">
            <a:off x="2515872" y="2528267"/>
            <a:ext cx="367440" cy="844423"/>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8" name="연결선: 꺾임 47"/>
          <p:cNvCxnSpPr>
            <a:endCxn id="191" idx="0"/>
          </p:cNvCxnSpPr>
          <p:nvPr/>
        </p:nvCxnSpPr>
        <p:spPr>
          <a:xfrm>
            <a:off x="3148263" y="2943148"/>
            <a:ext cx="810342" cy="215041"/>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2" name="직선 화살표 연결선 67"/>
          <p:cNvCxnSpPr>
            <a:stCxn id="208" idx="2"/>
            <a:endCxn id="213" idx="0"/>
          </p:cNvCxnSpPr>
          <p:nvPr/>
        </p:nvCxnSpPr>
        <p:spPr>
          <a:xfrm rot="16200000" flipH="1">
            <a:off x="9737146" y="5525842"/>
            <a:ext cx="737301" cy="0"/>
          </a:xfrm>
          <a:prstGeom prst="straightConnector1">
            <a:avLst/>
          </a:prstGeom>
          <a:ln w="28575">
            <a:solidFill>
              <a:schemeClr val="tx1">
                <a:lumMod val="95000"/>
                <a:lumOff val="5000"/>
              </a:schemeClr>
            </a:solidFill>
            <a:headEnd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227" name="연결선: 꺾임 63"/>
          <p:cNvCxnSpPr>
            <a:stCxn id="57" idx="2"/>
            <a:endCxn id="208" idx="0"/>
          </p:cNvCxnSpPr>
          <p:nvPr/>
        </p:nvCxnSpPr>
        <p:spPr>
          <a:xfrm rot="5400000">
            <a:off x="9912483" y="4085547"/>
            <a:ext cx="994146" cy="607521"/>
          </a:xfrm>
          <a:prstGeom prst="bentConnector3">
            <a:avLst>
              <a:gd name="adj1" fmla="val 35663"/>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8" name="연결선: 꺾임 63"/>
          <p:cNvCxnSpPr>
            <a:stCxn id="189" idx="3"/>
            <a:endCxn id="208" idx="0"/>
          </p:cNvCxnSpPr>
          <p:nvPr/>
        </p:nvCxnSpPr>
        <p:spPr>
          <a:xfrm>
            <a:off x="9994908" y="4241253"/>
            <a:ext cx="110888" cy="645128"/>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9" name="연결선: 꺾임 63"/>
          <p:cNvCxnSpPr>
            <a:endCxn id="207" idx="0"/>
          </p:cNvCxnSpPr>
          <p:nvPr/>
        </p:nvCxnSpPr>
        <p:spPr>
          <a:xfrm rot="10800000" flipV="1">
            <a:off x="8782948" y="4581128"/>
            <a:ext cx="1345500" cy="288031"/>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0" name="연결선: 꺾임 63"/>
          <p:cNvCxnSpPr>
            <a:endCxn id="202" idx="0"/>
          </p:cNvCxnSpPr>
          <p:nvPr/>
        </p:nvCxnSpPr>
        <p:spPr>
          <a:xfrm>
            <a:off x="10128448" y="4581128"/>
            <a:ext cx="1318796" cy="305253"/>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1" name="연결선: 꺾임 63"/>
          <p:cNvCxnSpPr>
            <a:endCxn id="212" idx="0"/>
          </p:cNvCxnSpPr>
          <p:nvPr/>
        </p:nvCxnSpPr>
        <p:spPr>
          <a:xfrm rot="10800000" flipV="1">
            <a:off x="8710940" y="5517232"/>
            <a:ext cx="1417508" cy="377261"/>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2" name="연결선: 꺾임 63"/>
          <p:cNvCxnSpPr>
            <a:endCxn id="216" idx="0"/>
          </p:cNvCxnSpPr>
          <p:nvPr/>
        </p:nvCxnSpPr>
        <p:spPr>
          <a:xfrm>
            <a:off x="10128448" y="5517232"/>
            <a:ext cx="1273492" cy="377261"/>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3" name="직선 화살표 연결선 67"/>
          <p:cNvCxnSpPr>
            <a:stCxn id="175" idx="2"/>
            <a:endCxn id="177" idx="0"/>
          </p:cNvCxnSpPr>
          <p:nvPr/>
        </p:nvCxnSpPr>
        <p:spPr>
          <a:xfrm rot="5400000">
            <a:off x="5091159" y="4321959"/>
            <a:ext cx="538498" cy="14281"/>
          </a:xfrm>
          <a:prstGeom prst="straightConnector1">
            <a:avLst/>
          </a:prstGeom>
          <a:ln w="28575">
            <a:solidFill>
              <a:schemeClr val="tx1">
                <a:lumMod val="95000"/>
                <a:lumOff val="5000"/>
              </a:schemeClr>
            </a:solidFill>
            <a:headEnd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234" name="연결선: 꺾임 63"/>
          <p:cNvCxnSpPr>
            <a:endCxn id="176" idx="0"/>
          </p:cNvCxnSpPr>
          <p:nvPr/>
        </p:nvCxnSpPr>
        <p:spPr>
          <a:xfrm rot="10800000" flipV="1">
            <a:off x="3958412" y="4221088"/>
            <a:ext cx="1417508" cy="377261"/>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5" name="연결선: 꺾임 63"/>
          <p:cNvCxnSpPr>
            <a:endCxn id="181" idx="0"/>
          </p:cNvCxnSpPr>
          <p:nvPr/>
        </p:nvCxnSpPr>
        <p:spPr>
          <a:xfrm>
            <a:off x="5353268" y="4221088"/>
            <a:ext cx="1368152" cy="377261"/>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p:nvPr>
        </p:nvSpPr>
        <p:spPr/>
        <p:txBody>
          <a:bodyPr/>
          <a:lstStyle/>
          <a:p>
            <a:pPr lvl="0">
              <a:defRPr/>
            </a:pPr>
            <a:r>
              <a:rPr lang="en-US" altLang="ko-KR"/>
              <a:t>signup.jsp-1</a:t>
            </a:r>
          </a:p>
        </p:txBody>
      </p:sp>
      <p:sp>
        <p:nvSpPr>
          <p:cNvPr id="5" name="텍스트 개체 틀 4"/>
          <p:cNvSpPr>
            <a:spLocks noGrp="1"/>
          </p:cNvSpPr>
          <p:nvPr>
            <p:ph type="body" sz="quarter" idx="11"/>
          </p:nvPr>
        </p:nvSpPr>
        <p:spPr/>
        <p:txBody>
          <a:bodyPr/>
          <a:lstStyle/>
          <a:p>
            <a:pPr lvl="0">
              <a:defRPr/>
            </a:pPr>
            <a:r>
              <a:rPr lang="en-US" altLang="ko-KR"/>
              <a:t>EventMoa</a:t>
            </a:r>
            <a:endParaRPr lang="ko-KR" altLang="en-US"/>
          </a:p>
        </p:txBody>
      </p:sp>
      <p:graphicFrame>
        <p:nvGraphicFramePr>
          <p:cNvPr id="7" name="표 6"/>
          <p:cNvGraphicFramePr>
            <a:graphicFrameLocks noGrp="1"/>
          </p:cNvGraphicFramePr>
          <p:nvPr/>
        </p:nvGraphicFramePr>
        <p:xfrm>
          <a:off x="8688288" y="476672"/>
          <a:ext cx="3376961" cy="1286749"/>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20000"/>
                    </a:ext>
                  </a:extLst>
                </a:gridCol>
                <a:gridCol w="2973705">
                  <a:extLst>
                    <a:ext uri="{9D8B030D-6E8A-4147-A177-3AD203B41FA5}">
                      <a16:colId xmlns:a16="http://schemas.microsoft.com/office/drawing/2014/main"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pPr>
                      <a:r>
                        <a:rPr lang="en-US" altLang="ko-KR" sz="900" b="1">
                          <a:solidFill>
                            <a:srgbClr val="4E5263"/>
                          </a:solidFill>
                          <a:latin typeface="+mn-ea"/>
                          <a:ea typeface="+mn-ea"/>
                          <a:sym typeface="맑은 고딕"/>
                        </a:rPr>
                        <a:t>Summery.</a:t>
                      </a:r>
                      <a:endParaRPr lang="en" altLang="ko-KR" sz="900" b="1">
                        <a:solidFill>
                          <a:srgbClr val="4E5263"/>
                        </a:solidFill>
                        <a:latin typeface="+mn-ea"/>
                        <a:ea typeface="+mn-ea"/>
                        <a:sym typeface="맑은 고딕"/>
                      </a:endParaRP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bg1">
                          <a:lumMod val="65000"/>
                        </a:schemeClr>
                      </a:solidFill>
                      <a:prstDash val="solid"/>
                      <a:round/>
                      <a:headEnd w="med" len="med"/>
                      <a:tailEnd w="med" len="me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pPr>
                      <a:endParaRPr lang="en" altLang="ko-KR" sz="900" b="1">
                        <a:solidFill>
                          <a:srgbClr val="4E5263"/>
                        </a:solidFill>
                        <a:latin typeface="SF Pro Text"/>
                        <a:ea typeface="SF Pro Text"/>
                        <a:sym typeface="맑은 고딕"/>
                      </a:endParaRP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0"/>
                  </a:ext>
                </a:extLst>
              </a:tr>
              <a:tr h="786307">
                <a:tc gridSpan="2">
                  <a:txBody>
                    <a:bodyPr/>
                    <a:lstStyle/>
                    <a:p>
                      <a:pPr marL="108000" marR="0" lvl="0" indent="-108000" algn="just" defTabSz="914400" rtl="0" eaLnBrk="1" latinLnBrk="1" hangingPunct="1">
                        <a:lnSpc>
                          <a:spcPct val="120000"/>
                        </a:lnSpc>
                        <a:spcBef>
                          <a:spcPts val="0"/>
                        </a:spcBef>
                        <a:spcAft>
                          <a:spcPts val="0"/>
                        </a:spcAft>
                        <a:buClrTx/>
                        <a:buFont typeface="Arial"/>
                        <a:buChar char="•"/>
                        <a:defRPr/>
                      </a:pPr>
                      <a:r>
                        <a:rPr lang="ko-KR" altLang="en-US" sz="800" b="0">
                          <a:solidFill>
                            <a:schemeClr val="tx1"/>
                          </a:solidFill>
                          <a:latin typeface="+mn-ea"/>
                          <a:ea typeface="+mn-ea"/>
                          <a:sym typeface="맑은 고딕"/>
                        </a:rPr>
                        <a:t>회원가입을 원하는 사용자가 주소를 입력하는 페이지입니다.</a:t>
                      </a: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solidFill>
                        <a:schemeClr val="bg1">
                          <a:lumMod val="65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hMerge="1">
                  <a:txBody>
                    <a:bodyPr/>
                    <a:lstStyle/>
                    <a:p>
                      <a:pPr latinLnBrk="1">
                        <a:defRPr/>
                      </a:pPr>
                      <a:endParaRPr lang="ko-KR" altLang="en-US"/>
                    </a:p>
                  </a:txBody>
                  <a:tcPr/>
                </a:tc>
                <a:extLst>
                  <a:ext uri="{0D108BD9-81ED-4DB2-BD59-A6C34878D82A}">
                    <a16:rowId xmlns:a16="http://schemas.microsoft.com/office/drawing/2014/main" val="10001"/>
                  </a:ext>
                </a:extLst>
              </a:tr>
              <a:tr h="241592">
                <a:tc>
                  <a:txBody>
                    <a:bodyPr/>
                    <a:lstStyle/>
                    <a:p>
                      <a:pPr algn="ctr" latinLnBrk="1">
                        <a:lnSpc>
                          <a:spcPct val="120000"/>
                        </a:lnSpc>
                        <a:defRPr/>
                      </a:pPr>
                      <a:r>
                        <a:rPr lang="en-US" altLang="ko-KR" sz="850" b="0">
                          <a:solidFill>
                            <a:schemeClr val="tx1"/>
                          </a:solidFill>
                          <a:latin typeface="+mn-ea"/>
                          <a:ea typeface="+mn-ea"/>
                          <a:cs typeface="+mn-cs"/>
                        </a:rPr>
                        <a:t>1</a:t>
                      </a:r>
                      <a:endParaRPr lang="ko-KR" altLang="en-US" sz="850" b="0">
                        <a:solidFill>
                          <a:schemeClr val="tx1"/>
                        </a:solidFill>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사용자가 작성한 주소가  상세주소로 나옵니다</a:t>
                      </a:r>
                      <a:r>
                        <a:rPr lang="en-US" altLang="ko-KR" sz="850" b="0">
                          <a:latin typeface="+mn-ea"/>
                          <a:ea typeface="+mn-ea"/>
                          <a:cs typeface="+mn-cs"/>
                        </a:rPr>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2"/>
                  </a:ext>
                </a:extLst>
              </a:tr>
            </a:tbl>
          </a:graphicData>
        </a:graphic>
      </p:graphicFrame>
      <p:sp>
        <p:nvSpPr>
          <p:cNvPr id="8" name="TextBox 7"/>
          <p:cNvSpPr txBox="1"/>
          <p:nvPr/>
        </p:nvSpPr>
        <p:spPr>
          <a:xfrm>
            <a:off x="11780252" y="106980"/>
            <a:ext cx="284113" cy="230832"/>
          </a:xfrm>
          <a:prstGeom prst="rect">
            <a:avLst/>
          </a:prstGeom>
          <a:noFill/>
        </p:spPr>
        <p:txBody>
          <a:bodyPr wrap="none">
            <a:spAutoFit/>
          </a:bodyPr>
          <a:lstStyle/>
          <a:p>
            <a:pPr lvl="0">
              <a:defRPr/>
            </a:pPr>
            <a:r>
              <a:rPr lang="en-US" altLang="ko-KR" sz="900"/>
              <a:t>8</a:t>
            </a:r>
          </a:p>
        </p:txBody>
      </p:sp>
      <p:pic>
        <p:nvPicPr>
          <p:cNvPr id="30" name="그림 29"/>
          <p:cNvPicPr>
            <a:picLocks noChangeAspect="1"/>
          </p:cNvPicPr>
          <p:nvPr/>
        </p:nvPicPr>
        <p:blipFill rotWithShape="1">
          <a:blip r:embed="rId2"/>
          <a:stretch>
            <a:fillRect/>
          </a:stretch>
        </p:blipFill>
        <p:spPr>
          <a:xfrm>
            <a:off x="0" y="692696"/>
            <a:ext cx="8472264" cy="4968552"/>
          </a:xfrm>
          <a:prstGeom prst="rect">
            <a:avLst/>
          </a:prstGeom>
        </p:spPr>
      </p:pic>
      <p:sp>
        <p:nvSpPr>
          <p:cNvPr id="31" name="화살표: 왼쪽 30"/>
          <p:cNvSpPr/>
          <p:nvPr/>
        </p:nvSpPr>
        <p:spPr>
          <a:xfrm>
            <a:off x="6312024" y="764704"/>
            <a:ext cx="432048" cy="432048"/>
          </a:xfrm>
          <a:prstGeom prst="left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1</a:t>
            </a:r>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p:nvPr>
        </p:nvSpPr>
        <p:spPr/>
        <p:txBody>
          <a:bodyPr/>
          <a:lstStyle/>
          <a:p>
            <a:pPr lvl="0">
              <a:defRPr/>
            </a:pPr>
            <a:r>
              <a:rPr lang="en-US" altLang="ko-KR"/>
              <a:t>myPage_list.jsp</a:t>
            </a:r>
          </a:p>
        </p:txBody>
      </p:sp>
      <p:sp>
        <p:nvSpPr>
          <p:cNvPr id="5" name="텍스트 개체 틀 4"/>
          <p:cNvSpPr>
            <a:spLocks noGrp="1"/>
          </p:cNvSpPr>
          <p:nvPr>
            <p:ph type="body" sz="quarter" idx="11"/>
          </p:nvPr>
        </p:nvSpPr>
        <p:spPr/>
        <p:txBody>
          <a:bodyPr/>
          <a:lstStyle/>
          <a:p>
            <a:pPr lvl="0">
              <a:defRPr/>
            </a:pPr>
            <a:r>
              <a:rPr lang="en-US" altLang="ko-KR"/>
              <a:t>EventMoa</a:t>
            </a:r>
            <a:endParaRPr lang="ko-KR" altLang="en-US"/>
          </a:p>
        </p:txBody>
      </p:sp>
      <p:graphicFrame>
        <p:nvGraphicFramePr>
          <p:cNvPr id="7" name="표 6"/>
          <p:cNvGraphicFramePr>
            <a:graphicFrameLocks noGrp="1"/>
          </p:cNvGraphicFramePr>
          <p:nvPr/>
        </p:nvGraphicFramePr>
        <p:xfrm>
          <a:off x="8688288" y="476672"/>
          <a:ext cx="3376961" cy="2661130"/>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20000"/>
                    </a:ext>
                  </a:extLst>
                </a:gridCol>
                <a:gridCol w="2973705">
                  <a:extLst>
                    <a:ext uri="{9D8B030D-6E8A-4147-A177-3AD203B41FA5}">
                      <a16:colId xmlns:a16="http://schemas.microsoft.com/office/drawing/2014/main"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pPr>
                      <a:r>
                        <a:rPr lang="en-US" altLang="ko-KR" sz="900" b="1">
                          <a:solidFill>
                            <a:srgbClr val="4E5263"/>
                          </a:solidFill>
                          <a:latin typeface="+mn-ea"/>
                          <a:ea typeface="+mn-ea"/>
                          <a:sym typeface="맑은 고딕"/>
                        </a:rPr>
                        <a:t>Summery.</a:t>
                      </a:r>
                      <a:endParaRPr lang="en" altLang="ko-KR" sz="900" b="1">
                        <a:solidFill>
                          <a:srgbClr val="4E5263"/>
                        </a:solidFill>
                        <a:latin typeface="+mn-ea"/>
                        <a:ea typeface="+mn-ea"/>
                        <a:sym typeface="맑은 고딕"/>
                      </a:endParaRP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bg1">
                          <a:lumMod val="65000"/>
                        </a:schemeClr>
                      </a:solidFill>
                      <a:prstDash val="solid"/>
                      <a:round/>
                      <a:headEnd w="med" len="med"/>
                      <a:tailEnd w="med" len="me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pPr>
                      <a:endParaRPr lang="en" altLang="ko-KR" sz="900" b="1">
                        <a:solidFill>
                          <a:srgbClr val="4E5263"/>
                        </a:solidFill>
                        <a:latin typeface="SF Pro Text"/>
                        <a:ea typeface="SF Pro Text"/>
                        <a:sym typeface="맑은 고딕"/>
                      </a:endParaRP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0"/>
                  </a:ext>
                </a:extLst>
              </a:tr>
              <a:tr h="786307">
                <a:tc gridSpan="2">
                  <a:txBody>
                    <a:bodyPr/>
                    <a:lstStyle/>
                    <a:p>
                      <a:pPr marL="108000" marR="0" lvl="0" indent="-108000" algn="just" defTabSz="914400" rtl="0" eaLnBrk="1" latinLnBrk="1" hangingPunct="1">
                        <a:lnSpc>
                          <a:spcPct val="120000"/>
                        </a:lnSpc>
                        <a:spcBef>
                          <a:spcPts val="0"/>
                        </a:spcBef>
                        <a:spcAft>
                          <a:spcPts val="0"/>
                        </a:spcAft>
                        <a:buClrTx/>
                        <a:buFont typeface="Arial"/>
                        <a:buChar char="•"/>
                        <a:defRPr/>
                      </a:pPr>
                      <a:r>
                        <a:rPr lang="ko-KR" altLang="en-US" sz="800" b="0">
                          <a:solidFill>
                            <a:schemeClr val="tx1"/>
                          </a:solidFill>
                          <a:latin typeface="+mn-ea"/>
                          <a:ea typeface="+mn-ea"/>
                          <a:sym typeface="맑은 고딕"/>
                        </a:rPr>
                        <a:t>사용자의  마이페이지입니다.</a:t>
                      </a: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solidFill>
                        <a:schemeClr val="bg1">
                          <a:lumMod val="65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hMerge="1">
                  <a:txBody>
                    <a:bodyPr/>
                    <a:lstStyle/>
                    <a:p>
                      <a:pPr latinLnBrk="1">
                        <a:defRPr/>
                      </a:pPr>
                      <a:endParaRPr lang="ko-KR" altLang="en-US"/>
                    </a:p>
                  </a:txBody>
                  <a:tcPr/>
                </a:tc>
                <a:extLst>
                  <a:ext uri="{0D108BD9-81ED-4DB2-BD59-A6C34878D82A}">
                    <a16:rowId xmlns:a16="http://schemas.microsoft.com/office/drawing/2014/main" val="10001"/>
                  </a:ext>
                </a:extLst>
              </a:tr>
              <a:tr h="241592">
                <a:tc>
                  <a:txBody>
                    <a:bodyPr/>
                    <a:lstStyle/>
                    <a:p>
                      <a:pPr algn="ctr" latinLnBrk="1">
                        <a:lnSpc>
                          <a:spcPct val="120000"/>
                        </a:lnSpc>
                        <a:defRPr/>
                      </a:pPr>
                      <a:r>
                        <a:rPr lang="en-US" altLang="ko-KR" sz="850" b="0">
                          <a:solidFill>
                            <a:schemeClr val="tx1"/>
                          </a:solidFill>
                          <a:latin typeface="+mn-ea"/>
                          <a:ea typeface="+mn-ea"/>
                          <a:cs typeface="+mn-cs"/>
                        </a:rPr>
                        <a:t>1</a:t>
                      </a:r>
                      <a:endParaRPr lang="ko-KR" altLang="en-US" sz="850" b="0">
                        <a:solidFill>
                          <a:schemeClr val="tx1"/>
                        </a:solidFill>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포인트를 충전하는 페이지로 이동합니다</a:t>
                      </a:r>
                      <a:r>
                        <a:rPr lang="en-US" altLang="ko-KR" sz="850" b="0">
                          <a:latin typeface="+mn-ea"/>
                          <a:ea typeface="+mn-ea"/>
                          <a:cs typeface="+mn-cs"/>
                        </a:rPr>
                        <a:t>.(page)</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2"/>
                  </a:ext>
                </a:extLst>
              </a:tr>
              <a:tr h="241592">
                <a:tc>
                  <a:txBody>
                    <a:bodyPr/>
                    <a:lstStyle/>
                    <a:p>
                      <a:pPr algn="ctr" latinLnBrk="1">
                        <a:lnSpc>
                          <a:spcPct val="120000"/>
                        </a:lnSpc>
                        <a:defRPr/>
                      </a:pPr>
                      <a:r>
                        <a:rPr lang="en-US" altLang="ko-KR" sz="850" b="0">
                          <a:latin typeface="+mn-ea"/>
                          <a:ea typeface="+mn-ea"/>
                          <a:cs typeface="+mn-cs"/>
                        </a:rPr>
                        <a:t>2</a:t>
                      </a:r>
                      <a:endParaRPr lang="ko-KR" altLang="en-US" sz="850" b="0">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marL="0" marR="0" lvl="0" indent="0" algn="just" defTabSz="914400" rtl="0" eaLnBrk="1" latinLnBrk="1" hangingPunct="1">
                        <a:lnSpc>
                          <a:spcPct val="120000"/>
                        </a:lnSpc>
                        <a:spcBef>
                          <a:spcPts val="0"/>
                        </a:spcBef>
                        <a:spcAft>
                          <a:spcPts val="0"/>
                        </a:spcAft>
                        <a:buClrTx/>
                        <a:buFontTx/>
                        <a:buNone/>
                        <a:defRPr/>
                      </a:pPr>
                      <a:r>
                        <a:rPr kumimoji="1" lang="ko-KR" altLang="en-US" sz="850">
                          <a:solidFill>
                            <a:schemeClr val="tx1"/>
                          </a:solidFill>
                          <a:latin typeface="+mn-ea"/>
                        </a:rPr>
                        <a:t>포인트 결제내역을 확인 할 수 있는 페이지로 </a:t>
                      </a:r>
                    </a:p>
                    <a:p>
                      <a:pPr marL="0" marR="0" lvl="0" indent="0" algn="just" defTabSz="914400" rtl="0" eaLnBrk="1" latinLnBrk="1" hangingPunct="1">
                        <a:lnSpc>
                          <a:spcPct val="120000"/>
                        </a:lnSpc>
                        <a:spcBef>
                          <a:spcPts val="0"/>
                        </a:spcBef>
                        <a:spcAft>
                          <a:spcPts val="0"/>
                        </a:spcAft>
                        <a:buClrTx/>
                        <a:buFontTx/>
                        <a:buNone/>
                        <a:defRPr/>
                      </a:pPr>
                      <a:r>
                        <a:rPr kumimoji="1" lang="ko-KR" altLang="en-US" sz="850">
                          <a:solidFill>
                            <a:schemeClr val="tx1"/>
                          </a:solidFill>
                          <a:latin typeface="+mn-ea"/>
                        </a:rPr>
                        <a:t>이동합니다</a:t>
                      </a:r>
                      <a:r>
                        <a:rPr kumimoji="1" lang="en-US" altLang="ko-KR" sz="850">
                          <a:solidFill>
                            <a:schemeClr val="tx1"/>
                          </a:solidFill>
                          <a:latin typeface="+mn-ea"/>
                        </a:rPr>
                        <a:t>,(page)</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3"/>
                  </a:ext>
                </a:extLst>
              </a:tr>
              <a:tr h="241592">
                <a:tc>
                  <a:txBody>
                    <a:bodyPr/>
                    <a:lstStyle/>
                    <a:p>
                      <a:pPr algn="ctr" latinLnBrk="1">
                        <a:lnSpc>
                          <a:spcPct val="120000"/>
                        </a:lnSpc>
                        <a:defRPr/>
                      </a:pPr>
                      <a:r>
                        <a:rPr lang="en-US" altLang="ko-KR" sz="850" b="0">
                          <a:latin typeface="+mn-ea"/>
                          <a:ea typeface="+mn-ea"/>
                          <a:cs typeface="+mn-cs"/>
                        </a:rPr>
                        <a:t>3</a:t>
                      </a:r>
                      <a:endParaRPr lang="ko-KR" altLang="en-US" sz="850" b="0">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내가 작성한 글 페이지로 이동합니다</a:t>
                      </a:r>
                      <a:r>
                        <a:rPr lang="en-US" altLang="ko-KR" sz="850" b="0">
                          <a:latin typeface="+mn-ea"/>
                          <a:ea typeface="+mn-ea"/>
                          <a:cs typeface="+mn-cs"/>
                        </a:rPr>
                        <a:t>.(page)</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4"/>
                  </a:ext>
                </a:extLst>
              </a:tr>
              <a:tr h="241592">
                <a:tc>
                  <a:txBody>
                    <a:bodyPr/>
                    <a:lstStyle/>
                    <a:p>
                      <a:pPr algn="ctr" latinLnBrk="1">
                        <a:lnSpc>
                          <a:spcPct val="120000"/>
                        </a:lnSpc>
                        <a:defRPr/>
                      </a:pPr>
                      <a:r>
                        <a:rPr lang="en-US" altLang="ko-KR" sz="850" b="0">
                          <a:latin typeface="+mn-ea"/>
                          <a:ea typeface="+mn-ea"/>
                          <a:cs typeface="+mn-cs"/>
                        </a:rPr>
                        <a:t>4</a:t>
                      </a: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내가 쓴 댓글 페이지로 이동합니다</a:t>
                      </a:r>
                      <a:r>
                        <a:rPr lang="en-US" altLang="ko-KR" sz="850" b="0">
                          <a:latin typeface="+mn-ea"/>
                          <a:ea typeface="+mn-ea"/>
                          <a:cs typeface="+mn-cs"/>
                        </a:rPr>
                        <a:t>.(page)</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5"/>
                  </a:ext>
                </a:extLst>
              </a:tr>
              <a:tr h="241592">
                <a:tc>
                  <a:txBody>
                    <a:bodyPr/>
                    <a:lstStyle/>
                    <a:p>
                      <a:pPr algn="ctr" latinLnBrk="1">
                        <a:lnSpc>
                          <a:spcPct val="120000"/>
                        </a:lnSpc>
                        <a:defRPr/>
                      </a:pPr>
                      <a:r>
                        <a:rPr lang="en-US" altLang="ko-KR" sz="850" b="0">
                          <a:latin typeface="+mn-ea"/>
                          <a:ea typeface="+mn-ea"/>
                          <a:cs typeface="+mn-cs"/>
                        </a:rPr>
                        <a:t>5</a:t>
                      </a: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회원의 정보를 수정하는 페이지로 이동합니다</a:t>
                      </a:r>
                      <a:r>
                        <a:rPr lang="en-US" altLang="ko-KR" sz="850" b="0">
                          <a:latin typeface="+mn-ea"/>
                          <a:ea typeface="+mn-ea"/>
                          <a:cs typeface="+mn-cs"/>
                        </a:rPr>
                        <a:t>.(page)</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6"/>
                  </a:ext>
                </a:extLst>
              </a:tr>
              <a:tr h="241592">
                <a:tc>
                  <a:txBody>
                    <a:bodyPr/>
                    <a:lstStyle/>
                    <a:p>
                      <a:pPr algn="ctr" latinLnBrk="1">
                        <a:lnSpc>
                          <a:spcPct val="120000"/>
                        </a:lnSpc>
                        <a:defRPr/>
                      </a:pPr>
                      <a:r>
                        <a:rPr lang="en-US" altLang="ko-KR" sz="850" b="0">
                          <a:latin typeface="+mn-ea"/>
                          <a:ea typeface="+mn-ea"/>
                          <a:cs typeface="+mn-cs"/>
                        </a:rPr>
                        <a:t>6</a:t>
                      </a: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회원탈퇴 페이지로 이동합니다</a:t>
                      </a:r>
                      <a:r>
                        <a:rPr lang="en-US" altLang="ko-KR" sz="850" b="0">
                          <a:latin typeface="+mn-ea"/>
                          <a:ea typeface="+mn-ea"/>
                          <a:cs typeface="+mn-cs"/>
                        </a:rPr>
                        <a:t>.(page)</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7"/>
                  </a:ext>
                </a:extLst>
              </a:tr>
            </a:tbl>
          </a:graphicData>
        </a:graphic>
      </p:graphicFrame>
      <p:sp>
        <p:nvSpPr>
          <p:cNvPr id="8" name="TextBox 7"/>
          <p:cNvSpPr txBox="1"/>
          <p:nvPr/>
        </p:nvSpPr>
        <p:spPr>
          <a:xfrm>
            <a:off x="11780252" y="106980"/>
            <a:ext cx="284113" cy="230832"/>
          </a:xfrm>
          <a:prstGeom prst="rect">
            <a:avLst/>
          </a:prstGeom>
          <a:noFill/>
        </p:spPr>
        <p:txBody>
          <a:bodyPr wrap="none">
            <a:spAutoFit/>
          </a:bodyPr>
          <a:lstStyle/>
          <a:p>
            <a:pPr lvl="0">
              <a:defRPr/>
            </a:pPr>
            <a:r>
              <a:rPr lang="en-US" altLang="ko-KR" sz="900"/>
              <a:t>8</a:t>
            </a:r>
          </a:p>
        </p:txBody>
      </p:sp>
      <p:pic>
        <p:nvPicPr>
          <p:cNvPr id="11" name="그림 10"/>
          <p:cNvPicPr>
            <a:picLocks noChangeAspect="1"/>
          </p:cNvPicPr>
          <p:nvPr/>
        </p:nvPicPr>
        <p:blipFill rotWithShape="1">
          <a:blip r:embed="rId2"/>
          <a:stretch>
            <a:fillRect/>
          </a:stretch>
        </p:blipFill>
        <p:spPr>
          <a:xfrm>
            <a:off x="0" y="689610"/>
            <a:ext cx="8544272" cy="5478780"/>
          </a:xfrm>
          <a:prstGeom prst="rect">
            <a:avLst/>
          </a:prstGeom>
        </p:spPr>
      </p:pic>
      <p:sp>
        <p:nvSpPr>
          <p:cNvPr id="16" name="화살표: 오른쪽 15"/>
          <p:cNvSpPr/>
          <p:nvPr/>
        </p:nvSpPr>
        <p:spPr>
          <a:xfrm>
            <a:off x="1415480" y="2708920"/>
            <a:ext cx="432048" cy="432048"/>
          </a:xfrm>
          <a:prstGeom prst="right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1</a:t>
            </a:r>
          </a:p>
        </p:txBody>
      </p:sp>
      <p:sp>
        <p:nvSpPr>
          <p:cNvPr id="17" name="화살표: 오른쪽 16"/>
          <p:cNvSpPr/>
          <p:nvPr/>
        </p:nvSpPr>
        <p:spPr>
          <a:xfrm>
            <a:off x="1343472" y="3933056"/>
            <a:ext cx="432048" cy="432048"/>
          </a:xfrm>
          <a:prstGeom prst="right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3</a:t>
            </a:r>
          </a:p>
        </p:txBody>
      </p:sp>
      <p:sp>
        <p:nvSpPr>
          <p:cNvPr id="18" name="화살표: 오른쪽 17"/>
          <p:cNvSpPr/>
          <p:nvPr/>
        </p:nvSpPr>
        <p:spPr>
          <a:xfrm>
            <a:off x="1271464" y="5229200"/>
            <a:ext cx="432048" cy="432048"/>
          </a:xfrm>
          <a:prstGeom prst="right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5</a:t>
            </a:r>
          </a:p>
        </p:txBody>
      </p:sp>
      <p:sp>
        <p:nvSpPr>
          <p:cNvPr id="19" name="화살표: 왼쪽 18"/>
          <p:cNvSpPr/>
          <p:nvPr/>
        </p:nvSpPr>
        <p:spPr>
          <a:xfrm>
            <a:off x="6888088" y="2636912"/>
            <a:ext cx="432048" cy="432048"/>
          </a:xfrm>
          <a:prstGeom prst="left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2</a:t>
            </a:r>
          </a:p>
        </p:txBody>
      </p:sp>
      <p:sp>
        <p:nvSpPr>
          <p:cNvPr id="20" name="화살표: 왼쪽 19"/>
          <p:cNvSpPr/>
          <p:nvPr/>
        </p:nvSpPr>
        <p:spPr>
          <a:xfrm>
            <a:off x="6960096" y="4005063"/>
            <a:ext cx="432048" cy="432048"/>
          </a:xfrm>
          <a:prstGeom prst="left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4</a:t>
            </a:r>
          </a:p>
        </p:txBody>
      </p:sp>
      <p:sp>
        <p:nvSpPr>
          <p:cNvPr id="21" name="화살표: 왼쪽 20"/>
          <p:cNvSpPr/>
          <p:nvPr/>
        </p:nvSpPr>
        <p:spPr>
          <a:xfrm>
            <a:off x="6960096" y="5301208"/>
            <a:ext cx="432048" cy="432048"/>
          </a:xfrm>
          <a:prstGeom prst="left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6</a:t>
            </a:r>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p:nvPr>
        </p:nvSpPr>
        <p:spPr/>
        <p:txBody>
          <a:bodyPr/>
          <a:lstStyle/>
          <a:p>
            <a:pPr lvl="0">
              <a:defRPr/>
            </a:pPr>
            <a:r>
              <a:rPr lang="en-US" altLang="ko-KR"/>
              <a:t>pointCharge.jsp</a:t>
            </a:r>
          </a:p>
        </p:txBody>
      </p:sp>
      <p:sp>
        <p:nvSpPr>
          <p:cNvPr id="5" name="텍스트 개체 틀 4"/>
          <p:cNvSpPr>
            <a:spLocks noGrp="1"/>
          </p:cNvSpPr>
          <p:nvPr>
            <p:ph type="body" sz="quarter" idx="11"/>
          </p:nvPr>
        </p:nvSpPr>
        <p:spPr/>
        <p:txBody>
          <a:bodyPr/>
          <a:lstStyle/>
          <a:p>
            <a:pPr lvl="0">
              <a:defRPr/>
            </a:pPr>
            <a:r>
              <a:rPr lang="en-US" altLang="ko-KR"/>
              <a:t>EventMoa</a:t>
            </a:r>
            <a:endParaRPr lang="ko-KR" altLang="en-US"/>
          </a:p>
        </p:txBody>
      </p:sp>
      <p:graphicFrame>
        <p:nvGraphicFramePr>
          <p:cNvPr id="7" name="표 6"/>
          <p:cNvGraphicFramePr>
            <a:graphicFrameLocks noGrp="1"/>
          </p:cNvGraphicFramePr>
          <p:nvPr/>
        </p:nvGraphicFramePr>
        <p:xfrm>
          <a:off x="8688288" y="476672"/>
          <a:ext cx="3376961" cy="2011525"/>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20000"/>
                    </a:ext>
                  </a:extLst>
                </a:gridCol>
                <a:gridCol w="2973705">
                  <a:extLst>
                    <a:ext uri="{9D8B030D-6E8A-4147-A177-3AD203B41FA5}">
                      <a16:colId xmlns:a16="http://schemas.microsoft.com/office/drawing/2014/main"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pPr>
                      <a:r>
                        <a:rPr lang="en-US" altLang="ko-KR" sz="900" b="1">
                          <a:solidFill>
                            <a:srgbClr val="4E5263"/>
                          </a:solidFill>
                          <a:latin typeface="+mn-ea"/>
                          <a:ea typeface="+mn-ea"/>
                          <a:sym typeface="맑은 고딕"/>
                        </a:rPr>
                        <a:t>Summery.</a:t>
                      </a:r>
                      <a:endParaRPr lang="en" altLang="ko-KR" sz="900" b="1">
                        <a:solidFill>
                          <a:srgbClr val="4E5263"/>
                        </a:solidFill>
                        <a:latin typeface="+mn-ea"/>
                        <a:ea typeface="+mn-ea"/>
                        <a:sym typeface="맑은 고딕"/>
                      </a:endParaRP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bg1">
                          <a:lumMod val="65000"/>
                        </a:schemeClr>
                      </a:solidFill>
                      <a:prstDash val="solid"/>
                      <a:round/>
                      <a:headEnd w="med" len="med"/>
                      <a:tailEnd w="med" len="me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pPr>
                      <a:endParaRPr lang="en" altLang="ko-KR" sz="900" b="1">
                        <a:solidFill>
                          <a:srgbClr val="4E5263"/>
                        </a:solidFill>
                        <a:latin typeface="SF Pro Text"/>
                        <a:ea typeface="SF Pro Text"/>
                        <a:sym typeface="맑은 고딕"/>
                      </a:endParaRP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0"/>
                  </a:ext>
                </a:extLst>
              </a:tr>
              <a:tr h="786307">
                <a:tc gridSpan="2">
                  <a:txBody>
                    <a:bodyPr/>
                    <a:lstStyle/>
                    <a:p>
                      <a:pPr marL="108000" marR="0" lvl="0" indent="-108000" algn="just" defTabSz="914400" rtl="0" eaLnBrk="1" latinLnBrk="1" hangingPunct="1">
                        <a:lnSpc>
                          <a:spcPct val="120000"/>
                        </a:lnSpc>
                        <a:spcBef>
                          <a:spcPts val="0"/>
                        </a:spcBef>
                        <a:spcAft>
                          <a:spcPts val="0"/>
                        </a:spcAft>
                        <a:buClrTx/>
                        <a:buFont typeface="Arial"/>
                        <a:buChar char="•"/>
                        <a:defRPr/>
                      </a:pPr>
                      <a:r>
                        <a:rPr lang="ko-KR" altLang="en-US" sz="800" b="0">
                          <a:solidFill>
                            <a:schemeClr val="tx1"/>
                          </a:solidFill>
                          <a:latin typeface="+mn-ea"/>
                          <a:ea typeface="+mn-ea"/>
                          <a:sym typeface="맑은 고딕"/>
                        </a:rPr>
                        <a:t>사용자가 사용할 포인트 충전 페이지입니다.</a:t>
                      </a: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solidFill>
                        <a:schemeClr val="bg1">
                          <a:lumMod val="65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hMerge="1">
                  <a:txBody>
                    <a:bodyPr/>
                    <a:lstStyle/>
                    <a:p>
                      <a:pPr latinLnBrk="1">
                        <a:defRPr/>
                      </a:pPr>
                      <a:endParaRPr lang="ko-KR" altLang="en-US"/>
                    </a:p>
                  </a:txBody>
                  <a:tcPr/>
                </a:tc>
                <a:extLst>
                  <a:ext uri="{0D108BD9-81ED-4DB2-BD59-A6C34878D82A}">
                    <a16:rowId xmlns:a16="http://schemas.microsoft.com/office/drawing/2014/main" val="10001"/>
                  </a:ext>
                </a:extLst>
              </a:tr>
              <a:tr h="241592">
                <a:tc>
                  <a:txBody>
                    <a:bodyPr/>
                    <a:lstStyle/>
                    <a:p>
                      <a:pPr algn="ctr" latinLnBrk="1">
                        <a:lnSpc>
                          <a:spcPct val="120000"/>
                        </a:lnSpc>
                        <a:defRPr/>
                      </a:pPr>
                      <a:r>
                        <a:rPr lang="en-US" altLang="ko-KR" sz="850" b="0">
                          <a:solidFill>
                            <a:schemeClr val="tx1"/>
                          </a:solidFill>
                          <a:latin typeface="+mn-ea"/>
                          <a:ea typeface="+mn-ea"/>
                          <a:cs typeface="+mn-cs"/>
                        </a:rPr>
                        <a:t>1</a:t>
                      </a:r>
                      <a:endParaRPr lang="ko-KR" altLang="en-US" sz="850" b="0">
                        <a:solidFill>
                          <a:schemeClr val="tx1"/>
                        </a:solidFill>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포인트 충전을 누르면 충전 페이지로 이동합니다</a:t>
                      </a:r>
                      <a:r>
                        <a:rPr lang="en-US" altLang="ko-KR" sz="850" b="0">
                          <a:latin typeface="+mn-ea"/>
                          <a:ea typeface="+mn-ea"/>
                          <a:cs typeface="+mn-cs"/>
                        </a:rPr>
                        <a:t>.(page)</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2"/>
                  </a:ext>
                </a:extLst>
              </a:tr>
              <a:tr h="241592">
                <a:tc>
                  <a:txBody>
                    <a:bodyPr/>
                    <a:lstStyle/>
                    <a:p>
                      <a:pPr algn="ctr" latinLnBrk="1">
                        <a:lnSpc>
                          <a:spcPct val="120000"/>
                        </a:lnSpc>
                        <a:defRPr/>
                      </a:pPr>
                      <a:r>
                        <a:rPr lang="en-US" altLang="ko-KR" sz="850" b="0">
                          <a:latin typeface="+mn-ea"/>
                          <a:ea typeface="+mn-ea"/>
                          <a:cs typeface="+mn-cs"/>
                        </a:rPr>
                        <a:t>2</a:t>
                      </a:r>
                      <a:endParaRPr lang="ko-KR" altLang="en-US" sz="850" b="0">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marL="0" marR="0" lvl="0" indent="0" algn="just" defTabSz="914400" rtl="0" eaLnBrk="1" latinLnBrk="1" hangingPunct="1">
                        <a:lnSpc>
                          <a:spcPct val="120000"/>
                        </a:lnSpc>
                        <a:spcBef>
                          <a:spcPts val="0"/>
                        </a:spcBef>
                        <a:spcAft>
                          <a:spcPts val="0"/>
                        </a:spcAft>
                        <a:buClrTx/>
                        <a:buFontTx/>
                        <a:buNone/>
                        <a:defRPr/>
                      </a:pPr>
                      <a:r>
                        <a:rPr kumimoji="1" lang="ko-KR" altLang="en-US" sz="850">
                          <a:solidFill>
                            <a:schemeClr val="tx1"/>
                          </a:solidFill>
                          <a:latin typeface="+mn-ea"/>
                        </a:rPr>
                        <a:t>결제 오류 누르면 결제 오류 페이지로 이동합니다</a:t>
                      </a:r>
                      <a:r>
                        <a:rPr kumimoji="1" lang="en-US" altLang="ko-KR" sz="850">
                          <a:solidFill>
                            <a:schemeClr val="tx1"/>
                          </a:solidFill>
                          <a:latin typeface="+mn-ea"/>
                        </a:rPr>
                        <a:t>.(page)</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3"/>
                  </a:ext>
                </a:extLst>
              </a:tr>
              <a:tr h="241592">
                <a:tc>
                  <a:txBody>
                    <a:bodyPr/>
                    <a:lstStyle/>
                    <a:p>
                      <a:pPr algn="ctr" latinLnBrk="1">
                        <a:lnSpc>
                          <a:spcPct val="120000"/>
                        </a:lnSpc>
                        <a:defRPr/>
                      </a:pPr>
                      <a:r>
                        <a:rPr lang="en-US" altLang="ko-KR" sz="850" b="0">
                          <a:latin typeface="+mn-ea"/>
                          <a:ea typeface="+mn-ea"/>
                          <a:cs typeface="+mn-cs"/>
                        </a:rPr>
                        <a:t>3</a:t>
                      </a:r>
                      <a:endParaRPr lang="ko-KR" altLang="en-US" sz="850" b="0">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결제 및 환볼 약관 페이지로 이동합니다</a:t>
                      </a:r>
                      <a:r>
                        <a:rPr lang="en-US" altLang="ko-KR" sz="850" b="0">
                          <a:latin typeface="+mn-ea"/>
                          <a:ea typeface="+mn-ea"/>
                          <a:cs typeface="+mn-cs"/>
                        </a:rPr>
                        <a:t>.(page)</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4"/>
                  </a:ext>
                </a:extLst>
              </a:tr>
              <a:tr h="241592">
                <a:tc>
                  <a:txBody>
                    <a:bodyPr/>
                    <a:lstStyle/>
                    <a:p>
                      <a:pPr algn="ctr" latinLnBrk="1">
                        <a:lnSpc>
                          <a:spcPct val="120000"/>
                        </a:lnSpc>
                        <a:defRPr/>
                      </a:pPr>
                      <a:r>
                        <a:rPr lang="en-US" altLang="ko-KR" sz="850" b="0">
                          <a:latin typeface="+mn-ea"/>
                          <a:ea typeface="+mn-ea"/>
                          <a:cs typeface="+mn-cs"/>
                        </a:rPr>
                        <a:t>4</a:t>
                      </a: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제휴사 채결 페이지로 이동합니다</a:t>
                      </a:r>
                      <a:r>
                        <a:rPr lang="en-US" altLang="ko-KR" sz="850" b="0">
                          <a:latin typeface="+mn-ea"/>
                          <a:ea typeface="+mn-ea"/>
                          <a:cs typeface="+mn-cs"/>
                        </a:rPr>
                        <a:t>.(page)</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5"/>
                  </a:ext>
                </a:extLst>
              </a:tr>
            </a:tbl>
          </a:graphicData>
        </a:graphic>
      </p:graphicFrame>
      <p:sp>
        <p:nvSpPr>
          <p:cNvPr id="8" name="TextBox 7"/>
          <p:cNvSpPr txBox="1"/>
          <p:nvPr/>
        </p:nvSpPr>
        <p:spPr>
          <a:xfrm>
            <a:off x="11780252" y="106980"/>
            <a:ext cx="284113" cy="230832"/>
          </a:xfrm>
          <a:prstGeom prst="rect">
            <a:avLst/>
          </a:prstGeom>
          <a:noFill/>
        </p:spPr>
        <p:txBody>
          <a:bodyPr wrap="none">
            <a:spAutoFit/>
          </a:bodyPr>
          <a:lstStyle/>
          <a:p>
            <a:pPr lvl="0">
              <a:defRPr/>
            </a:pPr>
            <a:r>
              <a:rPr lang="en-US" altLang="ko-KR" sz="900"/>
              <a:t>8</a:t>
            </a:r>
          </a:p>
        </p:txBody>
      </p:sp>
      <p:pic>
        <p:nvPicPr>
          <p:cNvPr id="12" name="그림 11"/>
          <p:cNvPicPr>
            <a:picLocks noChangeAspect="1"/>
          </p:cNvPicPr>
          <p:nvPr/>
        </p:nvPicPr>
        <p:blipFill rotWithShape="1">
          <a:blip r:embed="rId2"/>
          <a:stretch>
            <a:fillRect/>
          </a:stretch>
        </p:blipFill>
        <p:spPr>
          <a:xfrm>
            <a:off x="647412" y="387424"/>
            <a:ext cx="7608827" cy="6470576"/>
          </a:xfrm>
          <a:prstGeom prst="rect">
            <a:avLst/>
          </a:prstGeom>
        </p:spPr>
      </p:pic>
      <p:sp>
        <p:nvSpPr>
          <p:cNvPr id="18" name="화살표: 위쪽 17"/>
          <p:cNvSpPr/>
          <p:nvPr/>
        </p:nvSpPr>
        <p:spPr>
          <a:xfrm>
            <a:off x="4223792" y="5013176"/>
            <a:ext cx="432048" cy="432048"/>
          </a:xfrm>
          <a:prstGeom prst="up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1</a:t>
            </a:r>
          </a:p>
        </p:txBody>
      </p:sp>
      <p:sp>
        <p:nvSpPr>
          <p:cNvPr id="20" name="화살표: 아래쪽 19"/>
          <p:cNvSpPr/>
          <p:nvPr/>
        </p:nvSpPr>
        <p:spPr>
          <a:xfrm>
            <a:off x="2927648" y="6021288"/>
            <a:ext cx="504056" cy="360040"/>
          </a:xfrm>
          <a:prstGeom prst="down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2</a:t>
            </a:r>
          </a:p>
        </p:txBody>
      </p:sp>
      <p:sp>
        <p:nvSpPr>
          <p:cNvPr id="23" name="화살표: 아래쪽 22"/>
          <p:cNvSpPr/>
          <p:nvPr/>
        </p:nvSpPr>
        <p:spPr>
          <a:xfrm>
            <a:off x="4223792" y="6021288"/>
            <a:ext cx="504056" cy="360040"/>
          </a:xfrm>
          <a:prstGeom prst="down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3</a:t>
            </a:r>
          </a:p>
        </p:txBody>
      </p:sp>
      <p:sp>
        <p:nvSpPr>
          <p:cNvPr id="24" name="화살표: 아래쪽 23"/>
          <p:cNvSpPr/>
          <p:nvPr/>
        </p:nvSpPr>
        <p:spPr>
          <a:xfrm>
            <a:off x="5591944" y="6021288"/>
            <a:ext cx="504056" cy="360040"/>
          </a:xfrm>
          <a:prstGeom prst="down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4</a:t>
            </a:r>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p:nvPr>
        </p:nvSpPr>
        <p:spPr/>
        <p:txBody>
          <a:bodyPr/>
          <a:lstStyle/>
          <a:p>
            <a:pPr lvl="0">
              <a:defRPr/>
            </a:pPr>
            <a:r>
              <a:rPr lang="en-US" altLang="ko-KR"/>
              <a:t>pointReceipt.jsp</a:t>
            </a:r>
          </a:p>
        </p:txBody>
      </p:sp>
      <p:sp>
        <p:nvSpPr>
          <p:cNvPr id="5" name="텍스트 개체 틀 4"/>
          <p:cNvSpPr>
            <a:spLocks noGrp="1"/>
          </p:cNvSpPr>
          <p:nvPr>
            <p:ph type="body" sz="quarter" idx="11"/>
          </p:nvPr>
        </p:nvSpPr>
        <p:spPr/>
        <p:txBody>
          <a:bodyPr/>
          <a:lstStyle/>
          <a:p>
            <a:pPr lvl="0">
              <a:defRPr/>
            </a:pPr>
            <a:r>
              <a:rPr lang="en-US" altLang="ko-KR"/>
              <a:t>EventMoa</a:t>
            </a:r>
            <a:endParaRPr lang="ko-KR" altLang="en-US"/>
          </a:p>
        </p:txBody>
      </p:sp>
      <p:graphicFrame>
        <p:nvGraphicFramePr>
          <p:cNvPr id="7" name="표 6"/>
          <p:cNvGraphicFramePr>
            <a:graphicFrameLocks noGrp="1"/>
          </p:cNvGraphicFramePr>
          <p:nvPr/>
        </p:nvGraphicFramePr>
        <p:xfrm>
          <a:off x="8688288" y="476672"/>
          <a:ext cx="3376961" cy="1528341"/>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20000"/>
                    </a:ext>
                  </a:extLst>
                </a:gridCol>
                <a:gridCol w="2973705">
                  <a:extLst>
                    <a:ext uri="{9D8B030D-6E8A-4147-A177-3AD203B41FA5}">
                      <a16:colId xmlns:a16="http://schemas.microsoft.com/office/drawing/2014/main"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pPr>
                      <a:r>
                        <a:rPr lang="en-US" altLang="ko-KR" sz="900" b="1">
                          <a:solidFill>
                            <a:srgbClr val="4E5263"/>
                          </a:solidFill>
                          <a:latin typeface="+mn-ea"/>
                          <a:ea typeface="+mn-ea"/>
                          <a:sym typeface="맑은 고딕"/>
                        </a:rPr>
                        <a:t>Summery.</a:t>
                      </a:r>
                      <a:endParaRPr lang="en" altLang="ko-KR" sz="900" b="1">
                        <a:solidFill>
                          <a:srgbClr val="4E5263"/>
                        </a:solidFill>
                        <a:latin typeface="+mn-ea"/>
                        <a:ea typeface="+mn-ea"/>
                        <a:sym typeface="맑은 고딕"/>
                      </a:endParaRP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bg1">
                          <a:lumMod val="65000"/>
                        </a:schemeClr>
                      </a:solidFill>
                      <a:prstDash val="solid"/>
                      <a:round/>
                      <a:headEnd w="med" len="med"/>
                      <a:tailEnd w="med" len="me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pPr>
                      <a:endParaRPr lang="en" altLang="ko-KR" sz="900" b="1">
                        <a:solidFill>
                          <a:srgbClr val="4E5263"/>
                        </a:solidFill>
                        <a:latin typeface="SF Pro Text"/>
                        <a:ea typeface="SF Pro Text"/>
                        <a:sym typeface="맑은 고딕"/>
                      </a:endParaRP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0"/>
                  </a:ext>
                </a:extLst>
              </a:tr>
              <a:tr h="786307">
                <a:tc gridSpan="2">
                  <a:txBody>
                    <a:bodyPr/>
                    <a:lstStyle/>
                    <a:p>
                      <a:pPr marL="108000" marR="0" lvl="0" indent="-108000" algn="just" defTabSz="914400" rtl="0" eaLnBrk="1" latinLnBrk="1" hangingPunct="1">
                        <a:lnSpc>
                          <a:spcPct val="120000"/>
                        </a:lnSpc>
                        <a:spcBef>
                          <a:spcPts val="0"/>
                        </a:spcBef>
                        <a:spcAft>
                          <a:spcPts val="0"/>
                        </a:spcAft>
                        <a:buClrTx/>
                        <a:buFont typeface="Arial"/>
                        <a:buChar char="•"/>
                        <a:defRPr/>
                      </a:pPr>
                      <a:r>
                        <a:rPr lang="ko-KR" altLang="en-US" sz="800" b="0">
                          <a:solidFill>
                            <a:schemeClr val="tx1"/>
                          </a:solidFill>
                          <a:latin typeface="+mn-ea"/>
                          <a:ea typeface="+mn-ea"/>
                          <a:sym typeface="맑은 고딕"/>
                        </a:rPr>
                        <a:t>사용자가 충전</a:t>
                      </a:r>
                      <a:r>
                        <a:rPr lang="en-US" altLang="ko-KR" sz="800" b="0">
                          <a:solidFill>
                            <a:schemeClr val="tx1"/>
                          </a:solidFill>
                          <a:latin typeface="+mn-ea"/>
                          <a:ea typeface="+mn-ea"/>
                          <a:sym typeface="맑은 고딕"/>
                        </a:rPr>
                        <a:t>/</a:t>
                      </a:r>
                      <a:r>
                        <a:rPr lang="ko-KR" altLang="en-US" sz="800" b="0">
                          <a:solidFill>
                            <a:schemeClr val="tx1"/>
                          </a:solidFill>
                          <a:latin typeface="+mn-ea"/>
                          <a:ea typeface="+mn-ea"/>
                          <a:sym typeface="맑은 고딕"/>
                        </a:rPr>
                        <a:t>적립 한 내역을 볼 수 있는 페이지 입니다</a:t>
                      </a:r>
                      <a:r>
                        <a:rPr lang="en-US" altLang="ko-KR" sz="800" b="0">
                          <a:solidFill>
                            <a:schemeClr val="tx1"/>
                          </a:solidFill>
                          <a:latin typeface="+mn-ea"/>
                          <a:ea typeface="+mn-ea"/>
                          <a:sym typeface="맑은 고딕"/>
                        </a:rPr>
                        <a:t>.</a:t>
                      </a: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solidFill>
                        <a:schemeClr val="bg1">
                          <a:lumMod val="65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hMerge="1">
                  <a:txBody>
                    <a:bodyPr/>
                    <a:lstStyle/>
                    <a:p>
                      <a:pPr latinLnBrk="1">
                        <a:defRPr/>
                      </a:pPr>
                      <a:endParaRPr lang="ko-KR" altLang="en-US"/>
                    </a:p>
                  </a:txBody>
                  <a:tcPr/>
                </a:tc>
                <a:extLst>
                  <a:ext uri="{0D108BD9-81ED-4DB2-BD59-A6C34878D82A}">
                    <a16:rowId xmlns:a16="http://schemas.microsoft.com/office/drawing/2014/main" val="10001"/>
                  </a:ext>
                </a:extLst>
              </a:tr>
              <a:tr h="241592">
                <a:tc>
                  <a:txBody>
                    <a:bodyPr/>
                    <a:lstStyle/>
                    <a:p>
                      <a:pPr algn="ctr" latinLnBrk="1">
                        <a:lnSpc>
                          <a:spcPct val="120000"/>
                        </a:lnSpc>
                        <a:defRPr/>
                      </a:pPr>
                      <a:r>
                        <a:rPr lang="en-US" altLang="ko-KR" sz="850" b="0">
                          <a:solidFill>
                            <a:schemeClr val="tx1"/>
                          </a:solidFill>
                          <a:latin typeface="+mn-ea"/>
                          <a:ea typeface="+mn-ea"/>
                          <a:cs typeface="+mn-cs"/>
                        </a:rPr>
                        <a:t>1</a:t>
                      </a:r>
                      <a:endParaRPr lang="ko-KR" altLang="en-US" sz="850" b="0">
                        <a:solidFill>
                          <a:schemeClr val="tx1"/>
                        </a:solidFill>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원하는 별로 확인을 할 수 있습니다</a:t>
                      </a:r>
                      <a:r>
                        <a:rPr lang="en-US" altLang="ko-KR" sz="850" b="0">
                          <a:latin typeface="+mn-ea"/>
                          <a:ea typeface="+mn-ea"/>
                          <a:cs typeface="+mn-cs"/>
                        </a:rPr>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2"/>
                  </a:ext>
                </a:extLst>
              </a:tr>
              <a:tr h="241592">
                <a:tc>
                  <a:txBody>
                    <a:bodyPr/>
                    <a:lstStyle/>
                    <a:p>
                      <a:pPr algn="ctr" latinLnBrk="1">
                        <a:lnSpc>
                          <a:spcPct val="120000"/>
                        </a:lnSpc>
                        <a:defRPr/>
                      </a:pPr>
                      <a:r>
                        <a:rPr lang="en-US" altLang="ko-KR" sz="850" b="0">
                          <a:latin typeface="+mn-ea"/>
                          <a:ea typeface="+mn-ea"/>
                          <a:cs typeface="+mn-cs"/>
                        </a:rPr>
                        <a:t>2</a:t>
                      </a:r>
                      <a:endParaRPr lang="ko-KR" altLang="en-US" sz="850" b="0">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marL="0" marR="0" lvl="0" indent="0" algn="just" defTabSz="914400" rtl="0" eaLnBrk="1" latinLnBrk="1" hangingPunct="1">
                        <a:lnSpc>
                          <a:spcPct val="120000"/>
                        </a:lnSpc>
                        <a:spcBef>
                          <a:spcPts val="0"/>
                        </a:spcBef>
                        <a:spcAft>
                          <a:spcPts val="0"/>
                        </a:spcAft>
                        <a:buClrTx/>
                        <a:buFontTx/>
                        <a:buNone/>
                        <a:defRPr/>
                      </a:pPr>
                      <a:r>
                        <a:rPr kumimoji="1" lang="ko-KR" altLang="en-US" sz="850">
                          <a:solidFill>
                            <a:schemeClr val="tx1"/>
                          </a:solidFill>
                          <a:latin typeface="+mn-ea"/>
                        </a:rPr>
                        <a:t>다음</a:t>
                      </a:r>
                      <a:r>
                        <a:rPr kumimoji="1" lang="en-US" altLang="ko-KR" sz="850">
                          <a:solidFill>
                            <a:schemeClr val="tx1"/>
                          </a:solidFill>
                          <a:latin typeface="+mn-ea"/>
                        </a:rPr>
                        <a:t>/</a:t>
                      </a:r>
                      <a:r>
                        <a:rPr kumimoji="1" lang="ko-KR" altLang="en-US" sz="850">
                          <a:solidFill>
                            <a:schemeClr val="tx1"/>
                          </a:solidFill>
                          <a:latin typeface="+mn-ea"/>
                        </a:rPr>
                        <a:t>이전으로 넘어갈수 있습니다</a:t>
                      </a:r>
                      <a:r>
                        <a:rPr kumimoji="1" lang="en-US" altLang="ko-KR" sz="850">
                          <a:solidFill>
                            <a:schemeClr val="tx1"/>
                          </a:solidFill>
                          <a:latin typeface="+mn-ea"/>
                        </a:rPr>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3"/>
                  </a:ext>
                </a:extLst>
              </a:tr>
            </a:tbl>
          </a:graphicData>
        </a:graphic>
      </p:graphicFrame>
      <p:sp>
        <p:nvSpPr>
          <p:cNvPr id="8" name="TextBox 7"/>
          <p:cNvSpPr txBox="1"/>
          <p:nvPr/>
        </p:nvSpPr>
        <p:spPr>
          <a:xfrm>
            <a:off x="11780252" y="106980"/>
            <a:ext cx="284113" cy="230832"/>
          </a:xfrm>
          <a:prstGeom prst="rect">
            <a:avLst/>
          </a:prstGeom>
          <a:noFill/>
        </p:spPr>
        <p:txBody>
          <a:bodyPr wrap="none">
            <a:spAutoFit/>
          </a:bodyPr>
          <a:lstStyle/>
          <a:p>
            <a:pPr lvl="0">
              <a:defRPr/>
            </a:pPr>
            <a:r>
              <a:rPr lang="en-US" altLang="ko-KR" sz="900"/>
              <a:t>8</a:t>
            </a:r>
          </a:p>
        </p:txBody>
      </p:sp>
      <p:pic>
        <p:nvPicPr>
          <p:cNvPr id="11" name="그림 10"/>
          <p:cNvPicPr>
            <a:picLocks noChangeAspect="1"/>
          </p:cNvPicPr>
          <p:nvPr/>
        </p:nvPicPr>
        <p:blipFill rotWithShape="1">
          <a:blip r:embed="rId2"/>
          <a:stretch>
            <a:fillRect/>
          </a:stretch>
        </p:blipFill>
        <p:spPr>
          <a:xfrm>
            <a:off x="586254" y="476672"/>
            <a:ext cx="7597977" cy="6381328"/>
          </a:xfrm>
          <a:prstGeom prst="rect">
            <a:avLst/>
          </a:prstGeom>
        </p:spPr>
      </p:pic>
      <p:sp>
        <p:nvSpPr>
          <p:cNvPr id="16" name="화살표: 오른쪽 15"/>
          <p:cNvSpPr/>
          <p:nvPr/>
        </p:nvSpPr>
        <p:spPr>
          <a:xfrm>
            <a:off x="2351584" y="6309320"/>
            <a:ext cx="432048" cy="432048"/>
          </a:xfrm>
          <a:prstGeom prst="right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2</a:t>
            </a:r>
          </a:p>
        </p:txBody>
      </p:sp>
      <p:sp>
        <p:nvSpPr>
          <p:cNvPr id="21" name="화살표: 오른쪽 20"/>
          <p:cNvSpPr/>
          <p:nvPr/>
        </p:nvSpPr>
        <p:spPr>
          <a:xfrm>
            <a:off x="263352" y="2924944"/>
            <a:ext cx="432048" cy="432048"/>
          </a:xfrm>
          <a:prstGeom prst="right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1</a:t>
            </a:r>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p:nvPr>
        </p:nvSpPr>
        <p:spPr/>
        <p:txBody>
          <a:bodyPr/>
          <a:lstStyle/>
          <a:p>
            <a:pPr lvl="0">
              <a:defRPr/>
            </a:pPr>
            <a:r>
              <a:rPr lang="en-US" altLang="ko-KR"/>
              <a:t>myWrite.jsp</a:t>
            </a:r>
          </a:p>
        </p:txBody>
      </p:sp>
      <p:sp>
        <p:nvSpPr>
          <p:cNvPr id="5" name="텍스트 개체 틀 4"/>
          <p:cNvSpPr>
            <a:spLocks noGrp="1"/>
          </p:cNvSpPr>
          <p:nvPr>
            <p:ph type="body" sz="quarter" idx="11"/>
          </p:nvPr>
        </p:nvSpPr>
        <p:spPr/>
        <p:txBody>
          <a:bodyPr/>
          <a:lstStyle/>
          <a:p>
            <a:pPr lvl="0">
              <a:defRPr/>
            </a:pPr>
            <a:r>
              <a:rPr lang="en-US" altLang="ko-KR"/>
              <a:t>EventMoa</a:t>
            </a:r>
            <a:endParaRPr lang="ko-KR" altLang="en-US"/>
          </a:p>
        </p:txBody>
      </p:sp>
      <p:graphicFrame>
        <p:nvGraphicFramePr>
          <p:cNvPr id="7" name="표 6"/>
          <p:cNvGraphicFramePr>
            <a:graphicFrameLocks noGrp="1"/>
          </p:cNvGraphicFramePr>
          <p:nvPr/>
        </p:nvGraphicFramePr>
        <p:xfrm>
          <a:off x="8688288" y="476672"/>
          <a:ext cx="3376961" cy="1528341"/>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20000"/>
                    </a:ext>
                  </a:extLst>
                </a:gridCol>
                <a:gridCol w="2973705">
                  <a:extLst>
                    <a:ext uri="{9D8B030D-6E8A-4147-A177-3AD203B41FA5}">
                      <a16:colId xmlns:a16="http://schemas.microsoft.com/office/drawing/2014/main"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pPr>
                      <a:r>
                        <a:rPr lang="en-US" altLang="ko-KR" sz="900" b="1">
                          <a:solidFill>
                            <a:srgbClr val="4E5263"/>
                          </a:solidFill>
                          <a:latin typeface="+mn-ea"/>
                          <a:ea typeface="+mn-ea"/>
                          <a:sym typeface="맑은 고딕"/>
                        </a:rPr>
                        <a:t>Summery.</a:t>
                      </a:r>
                      <a:endParaRPr lang="en" altLang="ko-KR" sz="900" b="1">
                        <a:solidFill>
                          <a:srgbClr val="4E5263"/>
                        </a:solidFill>
                        <a:latin typeface="+mn-ea"/>
                        <a:ea typeface="+mn-ea"/>
                        <a:sym typeface="맑은 고딕"/>
                      </a:endParaRP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bg1">
                          <a:lumMod val="65000"/>
                        </a:schemeClr>
                      </a:solidFill>
                      <a:prstDash val="solid"/>
                      <a:round/>
                      <a:headEnd w="med" len="med"/>
                      <a:tailEnd w="med" len="me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pPr>
                      <a:endParaRPr lang="en" altLang="ko-KR" sz="900" b="1">
                        <a:solidFill>
                          <a:srgbClr val="4E5263"/>
                        </a:solidFill>
                        <a:latin typeface="SF Pro Text"/>
                        <a:ea typeface="SF Pro Text"/>
                        <a:sym typeface="맑은 고딕"/>
                      </a:endParaRP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0"/>
                  </a:ext>
                </a:extLst>
              </a:tr>
              <a:tr h="786307">
                <a:tc gridSpan="2">
                  <a:txBody>
                    <a:bodyPr/>
                    <a:lstStyle/>
                    <a:p>
                      <a:pPr marL="108000" marR="0" lvl="0" indent="-108000" algn="just" defTabSz="914400" rtl="0" eaLnBrk="1" latinLnBrk="1" hangingPunct="1">
                        <a:lnSpc>
                          <a:spcPct val="120000"/>
                        </a:lnSpc>
                        <a:spcBef>
                          <a:spcPts val="0"/>
                        </a:spcBef>
                        <a:spcAft>
                          <a:spcPts val="0"/>
                        </a:spcAft>
                        <a:buClrTx/>
                        <a:buFont typeface="Arial"/>
                        <a:buChar char="•"/>
                        <a:defRPr/>
                      </a:pPr>
                      <a:r>
                        <a:rPr lang="ko-KR" altLang="en-US" sz="800" b="0">
                          <a:solidFill>
                            <a:schemeClr val="tx1"/>
                          </a:solidFill>
                          <a:latin typeface="+mn-ea"/>
                          <a:ea typeface="+mn-ea"/>
                          <a:sym typeface="맑은 고딕"/>
                        </a:rPr>
                        <a:t>사용자가 작성한 글을 확인할 수 있고 등록도 가능한 페이지 </a:t>
                      </a:r>
                    </a:p>
                    <a:p>
                      <a:pPr marL="0" marR="0" lvl="0" indent="0" algn="just" defTabSz="914400" rtl="0" eaLnBrk="1" latinLnBrk="1" hangingPunct="1">
                        <a:lnSpc>
                          <a:spcPct val="120000"/>
                        </a:lnSpc>
                        <a:spcBef>
                          <a:spcPts val="0"/>
                        </a:spcBef>
                        <a:spcAft>
                          <a:spcPts val="0"/>
                        </a:spcAft>
                        <a:buClrTx/>
                        <a:buFont typeface="Arial"/>
                        <a:buNone/>
                        <a:defRPr/>
                      </a:pPr>
                      <a:r>
                        <a:rPr lang="ko-KR" altLang="en-US" sz="800" b="0">
                          <a:solidFill>
                            <a:schemeClr val="tx1"/>
                          </a:solidFill>
                          <a:latin typeface="+mn-ea"/>
                          <a:ea typeface="+mn-ea"/>
                          <a:sym typeface="맑은 고딕"/>
                        </a:rPr>
                        <a:t>입니다</a:t>
                      </a:r>
                      <a:r>
                        <a:rPr lang="en-US" altLang="ko-KR" sz="800" b="0">
                          <a:solidFill>
                            <a:schemeClr val="tx1"/>
                          </a:solidFill>
                          <a:latin typeface="+mn-ea"/>
                          <a:ea typeface="+mn-ea"/>
                          <a:sym typeface="맑은 고딕"/>
                        </a:rPr>
                        <a:t>.</a:t>
                      </a: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solidFill>
                        <a:schemeClr val="bg1">
                          <a:lumMod val="65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hMerge="1">
                  <a:txBody>
                    <a:bodyPr/>
                    <a:lstStyle/>
                    <a:p>
                      <a:pPr latinLnBrk="1">
                        <a:defRPr/>
                      </a:pPr>
                      <a:endParaRPr lang="ko-KR" altLang="en-US"/>
                    </a:p>
                  </a:txBody>
                  <a:tcPr/>
                </a:tc>
                <a:extLst>
                  <a:ext uri="{0D108BD9-81ED-4DB2-BD59-A6C34878D82A}">
                    <a16:rowId xmlns:a16="http://schemas.microsoft.com/office/drawing/2014/main" val="10001"/>
                  </a:ext>
                </a:extLst>
              </a:tr>
              <a:tr h="241592">
                <a:tc>
                  <a:txBody>
                    <a:bodyPr/>
                    <a:lstStyle/>
                    <a:p>
                      <a:pPr algn="ctr" latinLnBrk="1">
                        <a:lnSpc>
                          <a:spcPct val="120000"/>
                        </a:lnSpc>
                        <a:defRPr/>
                      </a:pPr>
                      <a:r>
                        <a:rPr lang="en-US" altLang="ko-KR" sz="850" b="0">
                          <a:solidFill>
                            <a:schemeClr val="tx1"/>
                          </a:solidFill>
                          <a:latin typeface="+mn-ea"/>
                          <a:ea typeface="+mn-ea"/>
                          <a:cs typeface="+mn-cs"/>
                        </a:rPr>
                        <a:t>1</a:t>
                      </a:r>
                      <a:endParaRPr lang="ko-KR" altLang="en-US" sz="850" b="0">
                        <a:solidFill>
                          <a:schemeClr val="tx1"/>
                        </a:solidFill>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원하는 순으로 변경이 가능합니다</a:t>
                      </a:r>
                      <a:r>
                        <a:rPr lang="en-US" altLang="ko-KR" sz="850" b="0">
                          <a:latin typeface="+mn-ea"/>
                          <a:ea typeface="+mn-ea"/>
                          <a:cs typeface="+mn-cs"/>
                        </a:rPr>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2"/>
                  </a:ext>
                </a:extLst>
              </a:tr>
              <a:tr h="241592">
                <a:tc>
                  <a:txBody>
                    <a:bodyPr/>
                    <a:lstStyle/>
                    <a:p>
                      <a:pPr algn="ctr" latinLnBrk="1">
                        <a:lnSpc>
                          <a:spcPct val="120000"/>
                        </a:lnSpc>
                        <a:defRPr/>
                      </a:pPr>
                      <a:r>
                        <a:rPr lang="en-US" altLang="ko-KR" sz="850" b="0">
                          <a:latin typeface="+mn-ea"/>
                          <a:ea typeface="+mn-ea"/>
                          <a:cs typeface="+mn-cs"/>
                        </a:rPr>
                        <a:t>2</a:t>
                      </a:r>
                      <a:endParaRPr lang="ko-KR" altLang="en-US" sz="850" b="0">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marL="0" marR="0" lvl="0" indent="0" algn="just" defTabSz="914400" rtl="0" eaLnBrk="1" latinLnBrk="1" hangingPunct="1">
                        <a:lnSpc>
                          <a:spcPct val="120000"/>
                        </a:lnSpc>
                        <a:spcBef>
                          <a:spcPts val="0"/>
                        </a:spcBef>
                        <a:spcAft>
                          <a:spcPts val="0"/>
                        </a:spcAft>
                        <a:buClrTx/>
                        <a:buFontTx/>
                        <a:buNone/>
                        <a:defRPr/>
                      </a:pPr>
                      <a:r>
                        <a:rPr kumimoji="1" lang="ko-KR" altLang="en-US" sz="850">
                          <a:solidFill>
                            <a:schemeClr val="tx1"/>
                          </a:solidFill>
                          <a:latin typeface="+mn-ea"/>
                        </a:rPr>
                        <a:t>이벤트 등록 페이지로 이동합니다</a:t>
                      </a:r>
                      <a:r>
                        <a:rPr kumimoji="1" lang="en-US" altLang="ko-KR" sz="850">
                          <a:solidFill>
                            <a:schemeClr val="tx1"/>
                          </a:solidFill>
                          <a:latin typeface="+mn-ea"/>
                        </a:rPr>
                        <a:t>.(page)</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3"/>
                  </a:ext>
                </a:extLst>
              </a:tr>
            </a:tbl>
          </a:graphicData>
        </a:graphic>
      </p:graphicFrame>
      <p:sp>
        <p:nvSpPr>
          <p:cNvPr id="8" name="TextBox 7"/>
          <p:cNvSpPr txBox="1"/>
          <p:nvPr/>
        </p:nvSpPr>
        <p:spPr>
          <a:xfrm>
            <a:off x="11780252" y="106980"/>
            <a:ext cx="284113" cy="230832"/>
          </a:xfrm>
          <a:prstGeom prst="rect">
            <a:avLst/>
          </a:prstGeom>
          <a:noFill/>
        </p:spPr>
        <p:txBody>
          <a:bodyPr wrap="none">
            <a:spAutoFit/>
          </a:bodyPr>
          <a:lstStyle/>
          <a:p>
            <a:pPr lvl="0">
              <a:defRPr/>
            </a:pPr>
            <a:r>
              <a:rPr lang="en-US" altLang="ko-KR" sz="900"/>
              <a:t>8</a:t>
            </a:r>
          </a:p>
        </p:txBody>
      </p:sp>
      <p:pic>
        <p:nvPicPr>
          <p:cNvPr id="11" name="그림 10"/>
          <p:cNvPicPr>
            <a:picLocks noChangeAspect="1"/>
          </p:cNvPicPr>
          <p:nvPr/>
        </p:nvPicPr>
        <p:blipFill rotWithShape="1">
          <a:blip r:embed="rId2"/>
          <a:stretch>
            <a:fillRect/>
          </a:stretch>
        </p:blipFill>
        <p:spPr>
          <a:xfrm>
            <a:off x="0" y="404664"/>
            <a:ext cx="8512304" cy="5661660"/>
          </a:xfrm>
          <a:prstGeom prst="rect">
            <a:avLst/>
          </a:prstGeom>
        </p:spPr>
      </p:pic>
      <p:sp>
        <p:nvSpPr>
          <p:cNvPr id="16" name="화살표: 아래쪽 15"/>
          <p:cNvSpPr/>
          <p:nvPr/>
        </p:nvSpPr>
        <p:spPr>
          <a:xfrm>
            <a:off x="551384" y="1988840"/>
            <a:ext cx="360040" cy="360040"/>
          </a:xfrm>
          <a:prstGeom prst="down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1</a:t>
            </a:r>
          </a:p>
        </p:txBody>
      </p:sp>
      <p:sp>
        <p:nvSpPr>
          <p:cNvPr id="17" name="화살표: 위쪽 16"/>
          <p:cNvSpPr/>
          <p:nvPr/>
        </p:nvSpPr>
        <p:spPr>
          <a:xfrm>
            <a:off x="7608168" y="5733256"/>
            <a:ext cx="432048" cy="432048"/>
          </a:xfrm>
          <a:prstGeom prst="up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2</a:t>
            </a:r>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p:nvPr>
        </p:nvSpPr>
        <p:spPr/>
        <p:txBody>
          <a:bodyPr/>
          <a:lstStyle/>
          <a:p>
            <a:pPr lvl="0">
              <a:defRPr/>
            </a:pPr>
            <a:r>
              <a:rPr lang="en-US" altLang="ko-KR"/>
              <a:t>myReply.jsp</a:t>
            </a:r>
          </a:p>
        </p:txBody>
      </p:sp>
      <p:sp>
        <p:nvSpPr>
          <p:cNvPr id="5" name="텍스트 개체 틀 4"/>
          <p:cNvSpPr>
            <a:spLocks noGrp="1"/>
          </p:cNvSpPr>
          <p:nvPr>
            <p:ph type="body" sz="quarter" idx="11"/>
          </p:nvPr>
        </p:nvSpPr>
        <p:spPr/>
        <p:txBody>
          <a:bodyPr/>
          <a:lstStyle/>
          <a:p>
            <a:pPr lvl="0">
              <a:defRPr/>
            </a:pPr>
            <a:r>
              <a:rPr lang="en-US" altLang="ko-KR"/>
              <a:t>EventMoa</a:t>
            </a:r>
            <a:endParaRPr lang="ko-KR" altLang="en-US"/>
          </a:p>
        </p:txBody>
      </p:sp>
      <p:graphicFrame>
        <p:nvGraphicFramePr>
          <p:cNvPr id="7" name="표 6"/>
          <p:cNvGraphicFramePr>
            <a:graphicFrameLocks noGrp="1"/>
          </p:cNvGraphicFramePr>
          <p:nvPr/>
        </p:nvGraphicFramePr>
        <p:xfrm>
          <a:off x="8688288" y="476672"/>
          <a:ext cx="3376961" cy="1528341"/>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20000"/>
                    </a:ext>
                  </a:extLst>
                </a:gridCol>
                <a:gridCol w="2973705">
                  <a:extLst>
                    <a:ext uri="{9D8B030D-6E8A-4147-A177-3AD203B41FA5}">
                      <a16:colId xmlns:a16="http://schemas.microsoft.com/office/drawing/2014/main"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pPr>
                      <a:r>
                        <a:rPr lang="en-US" altLang="ko-KR" sz="900" b="1">
                          <a:solidFill>
                            <a:srgbClr val="4E5263"/>
                          </a:solidFill>
                          <a:latin typeface="+mn-ea"/>
                          <a:ea typeface="+mn-ea"/>
                          <a:sym typeface="맑은 고딕"/>
                        </a:rPr>
                        <a:t>Summery.</a:t>
                      </a:r>
                      <a:endParaRPr lang="en" altLang="ko-KR" sz="900" b="1">
                        <a:solidFill>
                          <a:srgbClr val="4E5263"/>
                        </a:solidFill>
                        <a:latin typeface="+mn-ea"/>
                        <a:ea typeface="+mn-ea"/>
                        <a:sym typeface="맑은 고딕"/>
                      </a:endParaRP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bg1">
                          <a:lumMod val="65000"/>
                        </a:schemeClr>
                      </a:solidFill>
                      <a:prstDash val="solid"/>
                      <a:round/>
                      <a:headEnd w="med" len="med"/>
                      <a:tailEnd w="med" len="me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pPr>
                      <a:endParaRPr lang="en" altLang="ko-KR" sz="900" b="1">
                        <a:solidFill>
                          <a:srgbClr val="4E5263"/>
                        </a:solidFill>
                        <a:latin typeface="SF Pro Text"/>
                        <a:ea typeface="SF Pro Text"/>
                        <a:sym typeface="맑은 고딕"/>
                      </a:endParaRP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0"/>
                  </a:ext>
                </a:extLst>
              </a:tr>
              <a:tr h="786307">
                <a:tc gridSpan="2">
                  <a:txBody>
                    <a:bodyPr/>
                    <a:lstStyle/>
                    <a:p>
                      <a:pPr marL="108000" marR="0" lvl="0" indent="-108000" algn="just" defTabSz="914400" rtl="0" eaLnBrk="1" latinLnBrk="1" hangingPunct="1">
                        <a:lnSpc>
                          <a:spcPct val="120000"/>
                        </a:lnSpc>
                        <a:spcBef>
                          <a:spcPts val="0"/>
                        </a:spcBef>
                        <a:spcAft>
                          <a:spcPts val="0"/>
                        </a:spcAft>
                        <a:buClrTx/>
                        <a:buFont typeface="Arial"/>
                        <a:buChar char="•"/>
                        <a:defRPr/>
                      </a:pPr>
                      <a:r>
                        <a:rPr lang="ko-KR" altLang="en-US" sz="800" b="0">
                          <a:solidFill>
                            <a:schemeClr val="tx1"/>
                          </a:solidFill>
                          <a:latin typeface="+mn-ea"/>
                          <a:ea typeface="+mn-ea"/>
                          <a:sym typeface="맑은 고딕"/>
                        </a:rPr>
                        <a:t>사용자 쓴 댓글을 확인할 수 있는 페이지 입니다</a:t>
                      </a:r>
                      <a:r>
                        <a:rPr lang="en-US" altLang="ko-KR" sz="800" b="0">
                          <a:solidFill>
                            <a:schemeClr val="tx1"/>
                          </a:solidFill>
                          <a:latin typeface="+mn-ea"/>
                          <a:ea typeface="+mn-ea"/>
                          <a:sym typeface="맑은 고딕"/>
                        </a:rPr>
                        <a:t>.</a:t>
                      </a: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solidFill>
                        <a:schemeClr val="bg1">
                          <a:lumMod val="65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hMerge="1">
                  <a:txBody>
                    <a:bodyPr/>
                    <a:lstStyle/>
                    <a:p>
                      <a:pPr latinLnBrk="1">
                        <a:defRPr/>
                      </a:pPr>
                      <a:endParaRPr lang="ko-KR" altLang="en-US"/>
                    </a:p>
                  </a:txBody>
                  <a:tcPr/>
                </a:tc>
                <a:extLst>
                  <a:ext uri="{0D108BD9-81ED-4DB2-BD59-A6C34878D82A}">
                    <a16:rowId xmlns:a16="http://schemas.microsoft.com/office/drawing/2014/main" val="10001"/>
                  </a:ext>
                </a:extLst>
              </a:tr>
              <a:tr h="241592">
                <a:tc>
                  <a:txBody>
                    <a:bodyPr/>
                    <a:lstStyle/>
                    <a:p>
                      <a:pPr algn="ctr" latinLnBrk="1">
                        <a:lnSpc>
                          <a:spcPct val="120000"/>
                        </a:lnSpc>
                        <a:defRPr/>
                      </a:pPr>
                      <a:r>
                        <a:rPr lang="en-US" altLang="ko-KR" sz="850" b="0">
                          <a:solidFill>
                            <a:schemeClr val="tx1"/>
                          </a:solidFill>
                          <a:latin typeface="+mn-ea"/>
                          <a:ea typeface="+mn-ea"/>
                          <a:cs typeface="+mn-cs"/>
                        </a:rPr>
                        <a:t>1</a:t>
                      </a:r>
                      <a:endParaRPr lang="ko-KR" altLang="en-US" sz="850" b="0">
                        <a:solidFill>
                          <a:schemeClr val="tx1"/>
                        </a:solidFill>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전체 선택이 가능합니다</a:t>
                      </a:r>
                      <a:r>
                        <a:rPr lang="en-US" altLang="ko-KR" sz="850" b="0">
                          <a:latin typeface="+mn-ea"/>
                          <a:ea typeface="+mn-ea"/>
                          <a:cs typeface="+mn-cs"/>
                        </a:rPr>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2"/>
                  </a:ext>
                </a:extLst>
              </a:tr>
              <a:tr h="241592">
                <a:tc>
                  <a:txBody>
                    <a:bodyPr/>
                    <a:lstStyle/>
                    <a:p>
                      <a:pPr algn="ctr" latinLnBrk="1">
                        <a:lnSpc>
                          <a:spcPct val="120000"/>
                        </a:lnSpc>
                        <a:defRPr/>
                      </a:pPr>
                      <a:r>
                        <a:rPr lang="en-US" altLang="ko-KR" sz="850" b="0">
                          <a:latin typeface="+mn-ea"/>
                          <a:ea typeface="+mn-ea"/>
                          <a:cs typeface="+mn-cs"/>
                        </a:rPr>
                        <a:t>2</a:t>
                      </a:r>
                      <a:endParaRPr lang="ko-KR" altLang="en-US" sz="850" b="0">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marL="0" marR="0" lvl="0" indent="0" algn="just" defTabSz="914400" rtl="0" eaLnBrk="1" latinLnBrk="1" hangingPunct="1">
                        <a:lnSpc>
                          <a:spcPct val="120000"/>
                        </a:lnSpc>
                        <a:spcBef>
                          <a:spcPts val="0"/>
                        </a:spcBef>
                        <a:spcAft>
                          <a:spcPts val="0"/>
                        </a:spcAft>
                        <a:buClrTx/>
                        <a:buFontTx/>
                        <a:buNone/>
                        <a:defRPr/>
                      </a:pPr>
                      <a:r>
                        <a:rPr kumimoji="1" lang="ko-KR" altLang="en-US" sz="850">
                          <a:solidFill>
                            <a:schemeClr val="tx1"/>
                          </a:solidFill>
                          <a:latin typeface="+mn-ea"/>
                        </a:rPr>
                        <a:t>삭제가 가능합니다</a:t>
                      </a:r>
                      <a:r>
                        <a:rPr kumimoji="1" lang="en-US" altLang="ko-KR" sz="850">
                          <a:solidFill>
                            <a:schemeClr val="tx1"/>
                          </a:solidFill>
                          <a:latin typeface="+mn-ea"/>
                        </a:rPr>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3"/>
                  </a:ext>
                </a:extLst>
              </a:tr>
            </a:tbl>
          </a:graphicData>
        </a:graphic>
      </p:graphicFrame>
      <p:sp>
        <p:nvSpPr>
          <p:cNvPr id="8" name="TextBox 7"/>
          <p:cNvSpPr txBox="1"/>
          <p:nvPr/>
        </p:nvSpPr>
        <p:spPr>
          <a:xfrm>
            <a:off x="11780252" y="106980"/>
            <a:ext cx="284113" cy="230832"/>
          </a:xfrm>
          <a:prstGeom prst="rect">
            <a:avLst/>
          </a:prstGeom>
          <a:noFill/>
        </p:spPr>
        <p:txBody>
          <a:bodyPr wrap="none">
            <a:spAutoFit/>
          </a:bodyPr>
          <a:lstStyle/>
          <a:p>
            <a:pPr lvl="0">
              <a:defRPr/>
            </a:pPr>
            <a:r>
              <a:rPr lang="en-US" altLang="ko-KR" sz="900"/>
              <a:t>8</a:t>
            </a:r>
          </a:p>
        </p:txBody>
      </p:sp>
      <p:pic>
        <p:nvPicPr>
          <p:cNvPr id="11" name="그림 10"/>
          <p:cNvPicPr>
            <a:picLocks noChangeAspect="1"/>
          </p:cNvPicPr>
          <p:nvPr/>
        </p:nvPicPr>
        <p:blipFill rotWithShape="1">
          <a:blip r:embed="rId2"/>
          <a:stretch>
            <a:fillRect/>
          </a:stretch>
        </p:blipFill>
        <p:spPr>
          <a:xfrm>
            <a:off x="0" y="618707"/>
            <a:ext cx="8587740" cy="5402580"/>
          </a:xfrm>
          <a:prstGeom prst="rect">
            <a:avLst/>
          </a:prstGeom>
        </p:spPr>
      </p:pic>
      <p:sp>
        <p:nvSpPr>
          <p:cNvPr id="16" name="화살표: 위쪽 15"/>
          <p:cNvSpPr/>
          <p:nvPr/>
        </p:nvSpPr>
        <p:spPr>
          <a:xfrm>
            <a:off x="7752184" y="4869160"/>
            <a:ext cx="360040" cy="360040"/>
          </a:xfrm>
          <a:prstGeom prst="up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2</a:t>
            </a:r>
          </a:p>
        </p:txBody>
      </p:sp>
      <p:sp>
        <p:nvSpPr>
          <p:cNvPr id="17" name="화살표: 위쪽 16"/>
          <p:cNvSpPr/>
          <p:nvPr/>
        </p:nvSpPr>
        <p:spPr>
          <a:xfrm>
            <a:off x="0" y="4725144"/>
            <a:ext cx="360040" cy="360040"/>
          </a:xfrm>
          <a:prstGeom prst="up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1</a:t>
            </a:r>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p:nvPr>
        </p:nvSpPr>
        <p:spPr/>
        <p:txBody>
          <a:bodyPr/>
          <a:lstStyle/>
          <a:p>
            <a:pPr lvl="0">
              <a:defRPr/>
            </a:pPr>
            <a:r>
              <a:rPr lang="en-US" altLang="ko-KR"/>
              <a:t>myPage_info.jsp</a:t>
            </a:r>
          </a:p>
        </p:txBody>
      </p:sp>
      <p:sp>
        <p:nvSpPr>
          <p:cNvPr id="5" name="텍스트 개체 틀 4"/>
          <p:cNvSpPr>
            <a:spLocks noGrp="1"/>
          </p:cNvSpPr>
          <p:nvPr>
            <p:ph type="body" sz="quarter" idx="11"/>
          </p:nvPr>
        </p:nvSpPr>
        <p:spPr/>
        <p:txBody>
          <a:bodyPr/>
          <a:lstStyle/>
          <a:p>
            <a:pPr lvl="0">
              <a:defRPr/>
            </a:pPr>
            <a:r>
              <a:rPr lang="en-US" altLang="ko-KR"/>
              <a:t>EventMoa</a:t>
            </a:r>
            <a:endParaRPr lang="ko-KR" altLang="en-US"/>
          </a:p>
        </p:txBody>
      </p:sp>
      <p:graphicFrame>
        <p:nvGraphicFramePr>
          <p:cNvPr id="7" name="표 6"/>
          <p:cNvGraphicFramePr>
            <a:graphicFrameLocks noGrp="1"/>
          </p:cNvGraphicFramePr>
          <p:nvPr/>
        </p:nvGraphicFramePr>
        <p:xfrm>
          <a:off x="8688288" y="476672"/>
          <a:ext cx="3376961" cy="2011525"/>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20000"/>
                    </a:ext>
                  </a:extLst>
                </a:gridCol>
                <a:gridCol w="2973705">
                  <a:extLst>
                    <a:ext uri="{9D8B030D-6E8A-4147-A177-3AD203B41FA5}">
                      <a16:colId xmlns:a16="http://schemas.microsoft.com/office/drawing/2014/main"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pPr>
                      <a:r>
                        <a:rPr lang="en-US" altLang="ko-KR" sz="900" b="1">
                          <a:solidFill>
                            <a:srgbClr val="4E5263"/>
                          </a:solidFill>
                          <a:latin typeface="+mn-ea"/>
                          <a:ea typeface="+mn-ea"/>
                          <a:sym typeface="맑은 고딕"/>
                        </a:rPr>
                        <a:t>Summery.</a:t>
                      </a:r>
                      <a:endParaRPr lang="en" altLang="ko-KR" sz="900" b="1">
                        <a:solidFill>
                          <a:srgbClr val="4E5263"/>
                        </a:solidFill>
                        <a:latin typeface="+mn-ea"/>
                        <a:ea typeface="+mn-ea"/>
                        <a:sym typeface="맑은 고딕"/>
                      </a:endParaRP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bg1">
                          <a:lumMod val="65000"/>
                        </a:schemeClr>
                      </a:solidFill>
                      <a:prstDash val="solid"/>
                      <a:round/>
                      <a:headEnd w="med" len="med"/>
                      <a:tailEnd w="med" len="me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pPr>
                      <a:endParaRPr lang="en" altLang="ko-KR" sz="900" b="1">
                        <a:solidFill>
                          <a:srgbClr val="4E5263"/>
                        </a:solidFill>
                        <a:latin typeface="SF Pro Text"/>
                        <a:ea typeface="SF Pro Text"/>
                        <a:sym typeface="맑은 고딕"/>
                      </a:endParaRP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0"/>
                  </a:ext>
                </a:extLst>
              </a:tr>
              <a:tr h="786307">
                <a:tc gridSpan="2">
                  <a:txBody>
                    <a:bodyPr/>
                    <a:lstStyle/>
                    <a:p>
                      <a:pPr marL="108000" marR="0" lvl="0" indent="-108000" algn="just" defTabSz="914400" rtl="0" eaLnBrk="1" latinLnBrk="1" hangingPunct="1">
                        <a:lnSpc>
                          <a:spcPct val="120000"/>
                        </a:lnSpc>
                        <a:spcBef>
                          <a:spcPts val="0"/>
                        </a:spcBef>
                        <a:spcAft>
                          <a:spcPts val="0"/>
                        </a:spcAft>
                        <a:buClrTx/>
                        <a:buFont typeface="Arial"/>
                        <a:buChar char="•"/>
                        <a:defRPr/>
                      </a:pPr>
                      <a:r>
                        <a:rPr lang="ko-KR" altLang="en-US" sz="800" b="0">
                          <a:solidFill>
                            <a:schemeClr val="tx1"/>
                          </a:solidFill>
                          <a:latin typeface="+mn-ea"/>
                          <a:ea typeface="+mn-ea"/>
                          <a:sym typeface="맑은 고딕"/>
                        </a:rPr>
                        <a:t>사용자의 개인정보를 수정할 수 있는 페이지입니다</a:t>
                      </a:r>
                      <a:r>
                        <a:rPr lang="en-US" altLang="ko-KR" sz="800" b="0">
                          <a:solidFill>
                            <a:schemeClr val="tx1"/>
                          </a:solidFill>
                          <a:latin typeface="+mn-ea"/>
                          <a:ea typeface="+mn-ea"/>
                          <a:sym typeface="맑은 고딕"/>
                        </a:rPr>
                        <a:t>.</a:t>
                      </a: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solidFill>
                        <a:schemeClr val="bg1">
                          <a:lumMod val="65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hMerge="1">
                  <a:txBody>
                    <a:bodyPr/>
                    <a:lstStyle/>
                    <a:p>
                      <a:pPr latinLnBrk="1">
                        <a:defRPr/>
                      </a:pPr>
                      <a:endParaRPr lang="ko-KR" altLang="en-US"/>
                    </a:p>
                  </a:txBody>
                  <a:tcPr/>
                </a:tc>
                <a:extLst>
                  <a:ext uri="{0D108BD9-81ED-4DB2-BD59-A6C34878D82A}">
                    <a16:rowId xmlns:a16="http://schemas.microsoft.com/office/drawing/2014/main" val="10001"/>
                  </a:ext>
                </a:extLst>
              </a:tr>
              <a:tr h="241592">
                <a:tc>
                  <a:txBody>
                    <a:bodyPr/>
                    <a:lstStyle/>
                    <a:p>
                      <a:pPr algn="ctr" latinLnBrk="1">
                        <a:lnSpc>
                          <a:spcPct val="120000"/>
                        </a:lnSpc>
                        <a:defRPr/>
                      </a:pPr>
                      <a:r>
                        <a:rPr lang="en-US" altLang="ko-KR" sz="850" b="0">
                          <a:solidFill>
                            <a:schemeClr val="tx1"/>
                          </a:solidFill>
                          <a:latin typeface="+mn-ea"/>
                          <a:ea typeface="+mn-ea"/>
                          <a:cs typeface="+mn-cs"/>
                        </a:rPr>
                        <a:t>1</a:t>
                      </a:r>
                      <a:endParaRPr lang="ko-KR" altLang="en-US" sz="850" b="0">
                        <a:solidFill>
                          <a:schemeClr val="tx1"/>
                        </a:solidFill>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이름을 수정할 수 있는 페이지로 이동합니다</a:t>
                      </a:r>
                      <a:r>
                        <a:rPr lang="en-US" altLang="ko-KR" sz="850" b="0">
                          <a:latin typeface="+mn-ea"/>
                          <a:ea typeface="+mn-ea"/>
                          <a:cs typeface="+mn-cs"/>
                        </a:rPr>
                        <a:t>.(page)</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2"/>
                  </a:ext>
                </a:extLst>
              </a:tr>
              <a:tr h="241592">
                <a:tc>
                  <a:txBody>
                    <a:bodyPr/>
                    <a:lstStyle/>
                    <a:p>
                      <a:pPr algn="ctr" latinLnBrk="1">
                        <a:lnSpc>
                          <a:spcPct val="120000"/>
                        </a:lnSpc>
                        <a:defRPr/>
                      </a:pPr>
                      <a:r>
                        <a:rPr lang="en-US" altLang="ko-KR" sz="850" b="0">
                          <a:latin typeface="+mn-ea"/>
                          <a:ea typeface="+mn-ea"/>
                          <a:cs typeface="+mn-cs"/>
                        </a:rPr>
                        <a:t>2</a:t>
                      </a:r>
                      <a:endParaRPr lang="ko-KR" altLang="en-US" sz="850" b="0">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marL="0" marR="0" lvl="0" indent="0" algn="just" defTabSz="914400" rtl="0" eaLnBrk="1" latinLnBrk="1" hangingPunct="1">
                        <a:lnSpc>
                          <a:spcPct val="120000"/>
                        </a:lnSpc>
                        <a:spcBef>
                          <a:spcPts val="0"/>
                        </a:spcBef>
                        <a:spcAft>
                          <a:spcPts val="0"/>
                        </a:spcAft>
                        <a:buClrTx/>
                        <a:buFontTx/>
                        <a:buNone/>
                        <a:defRPr/>
                      </a:pPr>
                      <a:r>
                        <a:rPr kumimoji="1" lang="ko-KR" altLang="en-US" sz="850">
                          <a:solidFill>
                            <a:schemeClr val="tx1"/>
                          </a:solidFill>
                          <a:latin typeface="+mn-ea"/>
                        </a:rPr>
                        <a:t>이메일 수정할 수 있는 페이지로 이동합니다</a:t>
                      </a:r>
                      <a:r>
                        <a:rPr kumimoji="1" lang="en-US" altLang="ko-KR" sz="850">
                          <a:solidFill>
                            <a:schemeClr val="tx1"/>
                          </a:solidFill>
                          <a:latin typeface="+mn-ea"/>
                        </a:rPr>
                        <a:t>.(page)</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3"/>
                  </a:ext>
                </a:extLst>
              </a:tr>
              <a:tr h="241592">
                <a:tc>
                  <a:txBody>
                    <a:bodyPr/>
                    <a:lstStyle/>
                    <a:p>
                      <a:pPr algn="ctr" latinLnBrk="1">
                        <a:lnSpc>
                          <a:spcPct val="120000"/>
                        </a:lnSpc>
                        <a:defRPr/>
                      </a:pPr>
                      <a:r>
                        <a:rPr lang="en-US" altLang="ko-KR" sz="850" b="0">
                          <a:latin typeface="+mn-ea"/>
                          <a:ea typeface="+mn-ea"/>
                          <a:cs typeface="+mn-cs"/>
                        </a:rPr>
                        <a:t>3</a:t>
                      </a:r>
                      <a:endParaRPr lang="ko-KR" altLang="en-US" sz="850" b="0">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주소를 수정할 수 있는 페이지로 이동합니다</a:t>
                      </a:r>
                      <a:r>
                        <a:rPr lang="en-US" altLang="ko-KR" sz="850" b="0">
                          <a:latin typeface="+mn-ea"/>
                          <a:ea typeface="+mn-ea"/>
                          <a:cs typeface="+mn-cs"/>
                        </a:rPr>
                        <a:t>.(page)</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4"/>
                  </a:ext>
                </a:extLst>
              </a:tr>
              <a:tr h="241592">
                <a:tc>
                  <a:txBody>
                    <a:bodyPr/>
                    <a:lstStyle/>
                    <a:p>
                      <a:pPr algn="ctr" latinLnBrk="1">
                        <a:lnSpc>
                          <a:spcPct val="120000"/>
                        </a:lnSpc>
                        <a:defRPr/>
                      </a:pPr>
                      <a:r>
                        <a:rPr lang="en-US" altLang="ko-KR" sz="850" b="0">
                          <a:latin typeface="+mn-ea"/>
                          <a:ea typeface="+mn-ea"/>
                          <a:cs typeface="+mn-cs"/>
                        </a:rPr>
                        <a:t>4</a:t>
                      </a: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비밀번호를 수정할 수 있는 페이지로 이동합니다</a:t>
                      </a:r>
                      <a:r>
                        <a:rPr lang="en-US" altLang="ko-KR" sz="850" b="0">
                          <a:latin typeface="+mn-ea"/>
                          <a:ea typeface="+mn-ea"/>
                          <a:cs typeface="+mn-cs"/>
                        </a:rPr>
                        <a:t>.(page)</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5"/>
                  </a:ext>
                </a:extLst>
              </a:tr>
            </a:tbl>
          </a:graphicData>
        </a:graphic>
      </p:graphicFrame>
      <p:sp>
        <p:nvSpPr>
          <p:cNvPr id="8" name="TextBox 7"/>
          <p:cNvSpPr txBox="1"/>
          <p:nvPr/>
        </p:nvSpPr>
        <p:spPr>
          <a:xfrm>
            <a:off x="11780252" y="106980"/>
            <a:ext cx="284113" cy="230832"/>
          </a:xfrm>
          <a:prstGeom prst="rect">
            <a:avLst/>
          </a:prstGeom>
          <a:noFill/>
        </p:spPr>
        <p:txBody>
          <a:bodyPr wrap="none">
            <a:spAutoFit/>
          </a:bodyPr>
          <a:lstStyle/>
          <a:p>
            <a:pPr lvl="0">
              <a:defRPr/>
            </a:pPr>
            <a:r>
              <a:rPr lang="en-US" altLang="ko-KR" sz="900"/>
              <a:t>8</a:t>
            </a:r>
          </a:p>
        </p:txBody>
      </p:sp>
      <p:pic>
        <p:nvPicPr>
          <p:cNvPr id="11" name="그림 10"/>
          <p:cNvPicPr>
            <a:picLocks noChangeAspect="1"/>
          </p:cNvPicPr>
          <p:nvPr/>
        </p:nvPicPr>
        <p:blipFill rotWithShape="1">
          <a:blip r:embed="rId2"/>
          <a:stretch>
            <a:fillRect/>
          </a:stretch>
        </p:blipFill>
        <p:spPr>
          <a:xfrm>
            <a:off x="0" y="575310"/>
            <a:ext cx="8496944" cy="5707380"/>
          </a:xfrm>
          <a:prstGeom prst="rect">
            <a:avLst/>
          </a:prstGeom>
        </p:spPr>
      </p:pic>
      <p:sp>
        <p:nvSpPr>
          <p:cNvPr id="19" name="화살표: 왼쪽 18"/>
          <p:cNvSpPr/>
          <p:nvPr/>
        </p:nvSpPr>
        <p:spPr>
          <a:xfrm>
            <a:off x="7896200" y="2780928"/>
            <a:ext cx="432048" cy="432048"/>
          </a:xfrm>
          <a:prstGeom prst="left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1</a:t>
            </a:r>
          </a:p>
        </p:txBody>
      </p:sp>
      <p:sp>
        <p:nvSpPr>
          <p:cNvPr id="20" name="화살표: 왼쪽 19"/>
          <p:cNvSpPr/>
          <p:nvPr/>
        </p:nvSpPr>
        <p:spPr>
          <a:xfrm>
            <a:off x="7896200" y="3573016"/>
            <a:ext cx="432048" cy="432048"/>
          </a:xfrm>
          <a:prstGeom prst="left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2</a:t>
            </a:r>
          </a:p>
        </p:txBody>
      </p:sp>
      <p:sp>
        <p:nvSpPr>
          <p:cNvPr id="21" name="화살표: 왼쪽 20"/>
          <p:cNvSpPr/>
          <p:nvPr/>
        </p:nvSpPr>
        <p:spPr>
          <a:xfrm>
            <a:off x="7896200" y="4365104"/>
            <a:ext cx="432048" cy="432048"/>
          </a:xfrm>
          <a:prstGeom prst="left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3</a:t>
            </a:r>
          </a:p>
        </p:txBody>
      </p:sp>
      <p:sp>
        <p:nvSpPr>
          <p:cNvPr id="22" name="화살표: 왼쪽 21"/>
          <p:cNvSpPr/>
          <p:nvPr/>
        </p:nvSpPr>
        <p:spPr>
          <a:xfrm>
            <a:off x="7896200" y="5157192"/>
            <a:ext cx="432048" cy="432048"/>
          </a:xfrm>
          <a:prstGeom prst="left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4</a:t>
            </a:r>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p:nvPr>
        </p:nvSpPr>
        <p:spPr/>
        <p:txBody>
          <a:bodyPr/>
          <a:lstStyle/>
          <a:p>
            <a:pPr lvl="0">
              <a:defRPr/>
            </a:pPr>
            <a:r>
              <a:rPr lang="en-US" altLang="ko-KR"/>
              <a:t>myPage_name.jsp</a:t>
            </a:r>
          </a:p>
        </p:txBody>
      </p:sp>
      <p:sp>
        <p:nvSpPr>
          <p:cNvPr id="5" name="텍스트 개체 틀 4"/>
          <p:cNvSpPr>
            <a:spLocks noGrp="1"/>
          </p:cNvSpPr>
          <p:nvPr>
            <p:ph type="body" sz="quarter" idx="11"/>
          </p:nvPr>
        </p:nvSpPr>
        <p:spPr/>
        <p:txBody>
          <a:bodyPr/>
          <a:lstStyle/>
          <a:p>
            <a:pPr lvl="0">
              <a:defRPr/>
            </a:pPr>
            <a:r>
              <a:rPr lang="en-US" altLang="ko-KR"/>
              <a:t>EventMoa</a:t>
            </a:r>
            <a:endParaRPr lang="ko-KR" altLang="en-US"/>
          </a:p>
        </p:txBody>
      </p:sp>
      <p:graphicFrame>
        <p:nvGraphicFramePr>
          <p:cNvPr id="7" name="표 6"/>
          <p:cNvGraphicFramePr>
            <a:graphicFrameLocks noGrp="1"/>
          </p:cNvGraphicFramePr>
          <p:nvPr/>
        </p:nvGraphicFramePr>
        <p:xfrm>
          <a:off x="8688288" y="476672"/>
          <a:ext cx="3376961" cy="1532837"/>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20000"/>
                    </a:ext>
                  </a:extLst>
                </a:gridCol>
                <a:gridCol w="2973705">
                  <a:extLst>
                    <a:ext uri="{9D8B030D-6E8A-4147-A177-3AD203B41FA5}">
                      <a16:colId xmlns:a16="http://schemas.microsoft.com/office/drawing/2014/main"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pPr>
                      <a:r>
                        <a:rPr lang="en-US" altLang="ko-KR" sz="900" b="1">
                          <a:solidFill>
                            <a:srgbClr val="4E5263"/>
                          </a:solidFill>
                          <a:latin typeface="+mn-ea"/>
                          <a:ea typeface="+mn-ea"/>
                          <a:sym typeface="맑은 고딕"/>
                        </a:rPr>
                        <a:t>Summery.</a:t>
                      </a:r>
                      <a:endParaRPr lang="en" altLang="ko-KR" sz="900" b="1">
                        <a:solidFill>
                          <a:srgbClr val="4E5263"/>
                        </a:solidFill>
                        <a:latin typeface="+mn-ea"/>
                        <a:ea typeface="+mn-ea"/>
                        <a:sym typeface="맑은 고딕"/>
                      </a:endParaRP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bg1">
                          <a:lumMod val="65000"/>
                        </a:schemeClr>
                      </a:solidFill>
                      <a:prstDash val="solid"/>
                      <a:round/>
                      <a:headEnd w="med" len="med"/>
                      <a:tailEnd w="med" len="me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pPr>
                      <a:endParaRPr lang="en" altLang="ko-KR" sz="900" b="1">
                        <a:solidFill>
                          <a:srgbClr val="4E5263"/>
                        </a:solidFill>
                        <a:latin typeface="SF Pro Text"/>
                        <a:ea typeface="SF Pro Text"/>
                        <a:sym typeface="맑은 고딕"/>
                      </a:endParaRP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0"/>
                  </a:ext>
                </a:extLst>
              </a:tr>
              <a:tr h="786307">
                <a:tc gridSpan="2">
                  <a:txBody>
                    <a:bodyPr/>
                    <a:lstStyle/>
                    <a:p>
                      <a:pPr marL="108000" marR="0" lvl="0" indent="-108000" algn="just" defTabSz="914400" rtl="0" eaLnBrk="1" latinLnBrk="1" hangingPunct="1">
                        <a:lnSpc>
                          <a:spcPct val="120000"/>
                        </a:lnSpc>
                        <a:spcBef>
                          <a:spcPts val="0"/>
                        </a:spcBef>
                        <a:spcAft>
                          <a:spcPts val="0"/>
                        </a:spcAft>
                        <a:buClrTx/>
                        <a:buFont typeface="Arial"/>
                        <a:buChar char="•"/>
                        <a:defRPr/>
                      </a:pPr>
                      <a:r>
                        <a:rPr lang="ko-KR" altLang="en-US" sz="800" b="0">
                          <a:solidFill>
                            <a:schemeClr val="tx1"/>
                          </a:solidFill>
                          <a:latin typeface="+mn-ea"/>
                          <a:ea typeface="+mn-ea"/>
                          <a:sym typeface="맑은 고딕"/>
                        </a:rPr>
                        <a:t>이름을 수정하는 페이지입니다.</a:t>
                      </a: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solidFill>
                        <a:schemeClr val="bg1">
                          <a:lumMod val="65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hMerge="1">
                  <a:txBody>
                    <a:bodyPr/>
                    <a:lstStyle/>
                    <a:p>
                      <a:pPr latinLnBrk="1">
                        <a:defRPr/>
                      </a:pPr>
                      <a:endParaRPr lang="ko-KR" altLang="en-US"/>
                    </a:p>
                  </a:txBody>
                  <a:tcPr/>
                </a:tc>
                <a:extLst>
                  <a:ext uri="{0D108BD9-81ED-4DB2-BD59-A6C34878D82A}">
                    <a16:rowId xmlns:a16="http://schemas.microsoft.com/office/drawing/2014/main" val="10001"/>
                  </a:ext>
                </a:extLst>
              </a:tr>
              <a:tr h="241592">
                <a:tc>
                  <a:txBody>
                    <a:bodyPr/>
                    <a:lstStyle/>
                    <a:p>
                      <a:pPr algn="ctr" latinLnBrk="1">
                        <a:lnSpc>
                          <a:spcPct val="120000"/>
                        </a:lnSpc>
                        <a:defRPr/>
                      </a:pPr>
                      <a:r>
                        <a:rPr lang="en-US" altLang="ko-KR" sz="850" b="0">
                          <a:solidFill>
                            <a:schemeClr val="tx1"/>
                          </a:solidFill>
                          <a:latin typeface="+mn-ea"/>
                          <a:ea typeface="+mn-ea"/>
                          <a:cs typeface="+mn-cs"/>
                        </a:rPr>
                        <a:t>1</a:t>
                      </a:r>
                      <a:endParaRPr lang="ko-KR" altLang="en-US" sz="850" b="0">
                        <a:solidFill>
                          <a:schemeClr val="tx1"/>
                        </a:solidFill>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이름 변경을 누르면 이름이 변경 가능합니다</a:t>
                      </a:r>
                      <a:r>
                        <a:rPr lang="en-US" altLang="ko-KR" sz="850" b="0">
                          <a:latin typeface="+mn-ea"/>
                          <a:ea typeface="+mn-ea"/>
                          <a:cs typeface="+mn-cs"/>
                        </a:rPr>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2"/>
                  </a:ext>
                </a:extLst>
              </a:tr>
              <a:tr h="241592">
                <a:tc>
                  <a:txBody>
                    <a:bodyPr/>
                    <a:lstStyle/>
                    <a:p>
                      <a:pPr algn="ctr" latinLnBrk="1">
                        <a:lnSpc>
                          <a:spcPct val="120000"/>
                        </a:lnSpc>
                        <a:defRPr/>
                      </a:pPr>
                      <a:r>
                        <a:rPr lang="en-US" altLang="ko-KR" sz="850" b="0">
                          <a:latin typeface="+mn-ea"/>
                          <a:ea typeface="+mn-ea"/>
                          <a:cs typeface="+mn-cs"/>
                        </a:rPr>
                        <a:t>2</a:t>
                      </a:r>
                      <a:endParaRPr lang="ko-KR" altLang="en-US" sz="850" b="0">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marL="0" marR="0" lvl="0" indent="0" algn="just" defTabSz="914400" rtl="0" eaLnBrk="1" latinLnBrk="1" hangingPunct="1">
                        <a:lnSpc>
                          <a:spcPct val="120000"/>
                        </a:lnSpc>
                        <a:spcBef>
                          <a:spcPts val="0"/>
                        </a:spcBef>
                        <a:spcAft>
                          <a:spcPts val="0"/>
                        </a:spcAft>
                        <a:buClrTx/>
                        <a:buFontTx/>
                        <a:buNone/>
                        <a:defRPr/>
                      </a:pPr>
                      <a:r>
                        <a:rPr kumimoji="1" lang="ko-KR" altLang="en-US" sz="850">
                          <a:solidFill>
                            <a:schemeClr val="tx1"/>
                          </a:solidFill>
                          <a:latin typeface="+mn-ea"/>
                        </a:rPr>
                        <a:t>뒤로가기을 누르면 뒤로가기가 가능합니다</a:t>
                      </a:r>
                      <a:r>
                        <a:rPr kumimoji="1" lang="en-US" altLang="ko-KR" sz="850">
                          <a:solidFill>
                            <a:schemeClr val="tx1"/>
                          </a:solidFill>
                          <a:latin typeface="+mn-ea"/>
                        </a:rPr>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3"/>
                  </a:ext>
                </a:extLst>
              </a:tr>
            </a:tbl>
          </a:graphicData>
        </a:graphic>
      </p:graphicFrame>
      <p:sp>
        <p:nvSpPr>
          <p:cNvPr id="8" name="TextBox 7"/>
          <p:cNvSpPr txBox="1"/>
          <p:nvPr/>
        </p:nvSpPr>
        <p:spPr>
          <a:xfrm>
            <a:off x="11780252" y="106980"/>
            <a:ext cx="284113" cy="230832"/>
          </a:xfrm>
          <a:prstGeom prst="rect">
            <a:avLst/>
          </a:prstGeom>
          <a:noFill/>
        </p:spPr>
        <p:txBody>
          <a:bodyPr wrap="none">
            <a:spAutoFit/>
          </a:bodyPr>
          <a:lstStyle/>
          <a:p>
            <a:pPr lvl="0">
              <a:defRPr/>
            </a:pPr>
            <a:r>
              <a:rPr lang="en-US" altLang="ko-KR" sz="900"/>
              <a:t>8</a:t>
            </a:r>
          </a:p>
        </p:txBody>
      </p:sp>
      <p:pic>
        <p:nvPicPr>
          <p:cNvPr id="11" name="그림 10"/>
          <p:cNvPicPr>
            <a:picLocks noChangeAspect="1"/>
          </p:cNvPicPr>
          <p:nvPr/>
        </p:nvPicPr>
        <p:blipFill rotWithShape="1">
          <a:blip r:embed="rId2"/>
          <a:stretch>
            <a:fillRect/>
          </a:stretch>
        </p:blipFill>
        <p:spPr>
          <a:xfrm>
            <a:off x="0" y="1188720"/>
            <a:ext cx="8544272" cy="4480560"/>
          </a:xfrm>
          <a:prstGeom prst="rect">
            <a:avLst/>
          </a:prstGeom>
        </p:spPr>
      </p:pic>
      <p:sp>
        <p:nvSpPr>
          <p:cNvPr id="12" name="화살표: 왼쪽 11"/>
          <p:cNvSpPr/>
          <p:nvPr/>
        </p:nvSpPr>
        <p:spPr>
          <a:xfrm>
            <a:off x="6456040" y="4077072"/>
            <a:ext cx="504056" cy="432048"/>
          </a:xfrm>
          <a:prstGeom prst="left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1</a:t>
            </a:r>
          </a:p>
        </p:txBody>
      </p:sp>
      <p:sp>
        <p:nvSpPr>
          <p:cNvPr id="16" name="화살표: 왼쪽 15"/>
          <p:cNvSpPr/>
          <p:nvPr/>
        </p:nvSpPr>
        <p:spPr>
          <a:xfrm>
            <a:off x="6456040" y="4581128"/>
            <a:ext cx="504056" cy="432048"/>
          </a:xfrm>
          <a:prstGeom prst="left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2</a:t>
            </a:r>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p:nvPr>
        </p:nvSpPr>
        <p:spPr/>
        <p:txBody>
          <a:bodyPr/>
          <a:lstStyle/>
          <a:p>
            <a:pPr lvl="0">
              <a:defRPr/>
            </a:pPr>
            <a:r>
              <a:rPr lang="en-US" altLang="ko-KR"/>
              <a:t>myPage_password.jsp</a:t>
            </a:r>
          </a:p>
        </p:txBody>
      </p:sp>
      <p:sp>
        <p:nvSpPr>
          <p:cNvPr id="5" name="텍스트 개체 틀 4"/>
          <p:cNvSpPr>
            <a:spLocks noGrp="1"/>
          </p:cNvSpPr>
          <p:nvPr>
            <p:ph type="body" sz="quarter" idx="11"/>
          </p:nvPr>
        </p:nvSpPr>
        <p:spPr/>
        <p:txBody>
          <a:bodyPr/>
          <a:lstStyle/>
          <a:p>
            <a:pPr lvl="0">
              <a:defRPr/>
            </a:pPr>
            <a:r>
              <a:rPr lang="en-US" altLang="ko-KR"/>
              <a:t>EventMoa</a:t>
            </a:r>
            <a:endParaRPr lang="ko-KR" altLang="en-US"/>
          </a:p>
        </p:txBody>
      </p:sp>
      <p:graphicFrame>
        <p:nvGraphicFramePr>
          <p:cNvPr id="7" name="표 6"/>
          <p:cNvGraphicFramePr>
            <a:graphicFrameLocks noGrp="1"/>
          </p:cNvGraphicFramePr>
          <p:nvPr/>
        </p:nvGraphicFramePr>
        <p:xfrm>
          <a:off x="8688288" y="476672"/>
          <a:ext cx="3376961" cy="1286749"/>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20000"/>
                    </a:ext>
                  </a:extLst>
                </a:gridCol>
                <a:gridCol w="2973705">
                  <a:extLst>
                    <a:ext uri="{9D8B030D-6E8A-4147-A177-3AD203B41FA5}">
                      <a16:colId xmlns:a16="http://schemas.microsoft.com/office/drawing/2014/main"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pPr>
                      <a:r>
                        <a:rPr lang="en-US" altLang="ko-KR" sz="900" b="1">
                          <a:solidFill>
                            <a:srgbClr val="4E5263"/>
                          </a:solidFill>
                          <a:latin typeface="+mn-ea"/>
                          <a:ea typeface="+mn-ea"/>
                          <a:sym typeface="맑은 고딕"/>
                        </a:rPr>
                        <a:t>Summery.</a:t>
                      </a:r>
                      <a:endParaRPr lang="en" altLang="ko-KR" sz="900" b="1">
                        <a:solidFill>
                          <a:srgbClr val="4E5263"/>
                        </a:solidFill>
                        <a:latin typeface="+mn-ea"/>
                        <a:ea typeface="+mn-ea"/>
                        <a:sym typeface="맑은 고딕"/>
                      </a:endParaRP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bg1">
                          <a:lumMod val="65000"/>
                        </a:schemeClr>
                      </a:solidFill>
                      <a:prstDash val="solid"/>
                      <a:round/>
                      <a:headEnd w="med" len="med"/>
                      <a:tailEnd w="med" len="me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pPr>
                      <a:endParaRPr lang="en" altLang="ko-KR" sz="900" b="1">
                        <a:solidFill>
                          <a:srgbClr val="4E5263"/>
                        </a:solidFill>
                        <a:latin typeface="SF Pro Text"/>
                        <a:ea typeface="SF Pro Text"/>
                        <a:sym typeface="맑은 고딕"/>
                      </a:endParaRP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0"/>
                  </a:ext>
                </a:extLst>
              </a:tr>
              <a:tr h="786307">
                <a:tc gridSpan="2">
                  <a:txBody>
                    <a:bodyPr/>
                    <a:lstStyle/>
                    <a:p>
                      <a:pPr marL="108000" marR="0" lvl="0" indent="-108000" algn="just" defTabSz="914400" rtl="0" eaLnBrk="1" latinLnBrk="1" hangingPunct="1">
                        <a:lnSpc>
                          <a:spcPct val="120000"/>
                        </a:lnSpc>
                        <a:spcBef>
                          <a:spcPts val="0"/>
                        </a:spcBef>
                        <a:spcAft>
                          <a:spcPts val="0"/>
                        </a:spcAft>
                        <a:buClrTx/>
                        <a:buFont typeface="Arial"/>
                        <a:buChar char="•"/>
                        <a:defRPr/>
                      </a:pPr>
                      <a:r>
                        <a:rPr lang="ko-KR" altLang="en-US" sz="800" b="0">
                          <a:solidFill>
                            <a:schemeClr val="tx1"/>
                          </a:solidFill>
                          <a:latin typeface="+mn-ea"/>
                          <a:ea typeface="+mn-ea"/>
                          <a:sym typeface="맑은 고딕"/>
                        </a:rPr>
                        <a:t>비밀번호 변경전 현제 비밀번호를  입력하는 페이지입니다.</a:t>
                      </a: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solidFill>
                        <a:schemeClr val="bg1">
                          <a:lumMod val="65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hMerge="1">
                  <a:txBody>
                    <a:bodyPr/>
                    <a:lstStyle/>
                    <a:p>
                      <a:pPr latinLnBrk="1">
                        <a:defRPr/>
                      </a:pPr>
                      <a:endParaRPr lang="ko-KR" altLang="en-US"/>
                    </a:p>
                  </a:txBody>
                  <a:tcPr/>
                </a:tc>
                <a:extLst>
                  <a:ext uri="{0D108BD9-81ED-4DB2-BD59-A6C34878D82A}">
                    <a16:rowId xmlns:a16="http://schemas.microsoft.com/office/drawing/2014/main" val="10001"/>
                  </a:ext>
                </a:extLst>
              </a:tr>
              <a:tr h="241592">
                <a:tc>
                  <a:txBody>
                    <a:bodyPr/>
                    <a:lstStyle/>
                    <a:p>
                      <a:pPr algn="ctr" latinLnBrk="1">
                        <a:lnSpc>
                          <a:spcPct val="120000"/>
                        </a:lnSpc>
                        <a:defRPr/>
                      </a:pPr>
                      <a:r>
                        <a:rPr lang="en-US" altLang="ko-KR" sz="850" b="0">
                          <a:solidFill>
                            <a:schemeClr val="tx1"/>
                          </a:solidFill>
                          <a:latin typeface="+mn-ea"/>
                          <a:ea typeface="+mn-ea"/>
                          <a:cs typeface="+mn-cs"/>
                        </a:rPr>
                        <a:t>1</a:t>
                      </a:r>
                      <a:endParaRPr lang="ko-KR" altLang="en-US" sz="850" b="0">
                        <a:solidFill>
                          <a:schemeClr val="tx1"/>
                        </a:solidFill>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en-US" altLang="ko-KR" sz="850" b="0">
                          <a:latin typeface="+mn-ea"/>
                          <a:ea typeface="+mn-ea"/>
                          <a:cs typeface="+mn-cs"/>
                        </a:rPr>
                        <a:t>.</a:t>
                      </a:r>
                      <a:r>
                        <a:rPr lang="ko-KR" altLang="en-US" sz="850" b="0">
                          <a:latin typeface="+mn-ea"/>
                          <a:ea typeface="+mn-ea"/>
                          <a:cs typeface="+mn-cs"/>
                        </a:rPr>
                        <a:t>현재 비밀번호를 입력하면 변경페에지로 이동합니다</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2"/>
                  </a:ext>
                </a:extLst>
              </a:tr>
            </a:tbl>
          </a:graphicData>
        </a:graphic>
      </p:graphicFrame>
      <p:sp>
        <p:nvSpPr>
          <p:cNvPr id="8" name="TextBox 7"/>
          <p:cNvSpPr txBox="1"/>
          <p:nvPr/>
        </p:nvSpPr>
        <p:spPr>
          <a:xfrm>
            <a:off x="11780252" y="106980"/>
            <a:ext cx="284113" cy="230832"/>
          </a:xfrm>
          <a:prstGeom prst="rect">
            <a:avLst/>
          </a:prstGeom>
          <a:noFill/>
        </p:spPr>
        <p:txBody>
          <a:bodyPr wrap="none">
            <a:spAutoFit/>
          </a:bodyPr>
          <a:lstStyle/>
          <a:p>
            <a:pPr lvl="0">
              <a:defRPr/>
            </a:pPr>
            <a:r>
              <a:rPr lang="en-US" altLang="ko-KR" sz="900"/>
              <a:t>8</a:t>
            </a:r>
          </a:p>
        </p:txBody>
      </p:sp>
      <p:pic>
        <p:nvPicPr>
          <p:cNvPr id="11" name="그림 10"/>
          <p:cNvPicPr>
            <a:picLocks noChangeAspect="1"/>
          </p:cNvPicPr>
          <p:nvPr/>
        </p:nvPicPr>
        <p:blipFill rotWithShape="1">
          <a:blip r:embed="rId2"/>
          <a:stretch>
            <a:fillRect/>
          </a:stretch>
        </p:blipFill>
        <p:spPr>
          <a:xfrm>
            <a:off x="0" y="1802130"/>
            <a:ext cx="8472264" cy="3253740"/>
          </a:xfrm>
          <a:prstGeom prst="rect">
            <a:avLst/>
          </a:prstGeom>
        </p:spPr>
      </p:pic>
      <p:sp>
        <p:nvSpPr>
          <p:cNvPr id="16" name="화살표: 왼쪽 15"/>
          <p:cNvSpPr/>
          <p:nvPr/>
        </p:nvSpPr>
        <p:spPr>
          <a:xfrm>
            <a:off x="5087888" y="3861048"/>
            <a:ext cx="504056" cy="432048"/>
          </a:xfrm>
          <a:prstGeom prst="left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1</a:t>
            </a:r>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p:nvPr>
        </p:nvSpPr>
        <p:spPr/>
        <p:txBody>
          <a:bodyPr/>
          <a:lstStyle/>
          <a:p>
            <a:pPr lvl="0">
              <a:defRPr/>
            </a:pPr>
            <a:r>
              <a:rPr lang="en-US" altLang="ko-KR"/>
              <a:t>myPage_password.jsp-1</a:t>
            </a:r>
          </a:p>
        </p:txBody>
      </p:sp>
      <p:sp>
        <p:nvSpPr>
          <p:cNvPr id="5" name="텍스트 개체 틀 4"/>
          <p:cNvSpPr>
            <a:spLocks noGrp="1"/>
          </p:cNvSpPr>
          <p:nvPr>
            <p:ph type="body" sz="quarter" idx="11"/>
          </p:nvPr>
        </p:nvSpPr>
        <p:spPr/>
        <p:txBody>
          <a:bodyPr/>
          <a:lstStyle/>
          <a:p>
            <a:pPr lvl="0">
              <a:defRPr/>
            </a:pPr>
            <a:r>
              <a:rPr lang="en-US" altLang="ko-KR"/>
              <a:t>EventMoa</a:t>
            </a:r>
            <a:endParaRPr lang="ko-KR" altLang="en-US"/>
          </a:p>
        </p:txBody>
      </p:sp>
      <p:graphicFrame>
        <p:nvGraphicFramePr>
          <p:cNvPr id="7" name="표 6"/>
          <p:cNvGraphicFramePr>
            <a:graphicFrameLocks noGrp="1"/>
          </p:cNvGraphicFramePr>
          <p:nvPr/>
        </p:nvGraphicFramePr>
        <p:xfrm>
          <a:off x="8688288" y="476672"/>
          <a:ext cx="3376961" cy="1528341"/>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20000"/>
                    </a:ext>
                  </a:extLst>
                </a:gridCol>
                <a:gridCol w="2973705">
                  <a:extLst>
                    <a:ext uri="{9D8B030D-6E8A-4147-A177-3AD203B41FA5}">
                      <a16:colId xmlns:a16="http://schemas.microsoft.com/office/drawing/2014/main"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pPr>
                      <a:r>
                        <a:rPr lang="en-US" altLang="ko-KR" sz="900" b="1">
                          <a:solidFill>
                            <a:srgbClr val="4E5263"/>
                          </a:solidFill>
                          <a:latin typeface="+mn-ea"/>
                          <a:ea typeface="+mn-ea"/>
                          <a:sym typeface="맑은 고딕"/>
                        </a:rPr>
                        <a:t>Summery.</a:t>
                      </a:r>
                      <a:endParaRPr lang="en" altLang="ko-KR" sz="900" b="1">
                        <a:solidFill>
                          <a:srgbClr val="4E5263"/>
                        </a:solidFill>
                        <a:latin typeface="+mn-ea"/>
                        <a:ea typeface="+mn-ea"/>
                        <a:sym typeface="맑은 고딕"/>
                      </a:endParaRP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bg1">
                          <a:lumMod val="65000"/>
                        </a:schemeClr>
                      </a:solidFill>
                      <a:prstDash val="solid"/>
                      <a:round/>
                      <a:headEnd w="med" len="med"/>
                      <a:tailEnd w="med" len="me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pPr>
                      <a:endParaRPr lang="en" altLang="ko-KR" sz="900" b="1">
                        <a:solidFill>
                          <a:srgbClr val="4E5263"/>
                        </a:solidFill>
                        <a:latin typeface="SF Pro Text"/>
                        <a:ea typeface="SF Pro Text"/>
                        <a:sym typeface="맑은 고딕"/>
                      </a:endParaRP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0"/>
                  </a:ext>
                </a:extLst>
              </a:tr>
              <a:tr h="786307">
                <a:tc gridSpan="2">
                  <a:txBody>
                    <a:bodyPr/>
                    <a:lstStyle/>
                    <a:p>
                      <a:pPr marL="108000" marR="0" lvl="0" indent="-108000" algn="just" defTabSz="914400" rtl="0" eaLnBrk="1" latinLnBrk="1" hangingPunct="1">
                        <a:lnSpc>
                          <a:spcPct val="120000"/>
                        </a:lnSpc>
                        <a:spcBef>
                          <a:spcPts val="0"/>
                        </a:spcBef>
                        <a:spcAft>
                          <a:spcPts val="0"/>
                        </a:spcAft>
                        <a:buClrTx/>
                        <a:buFont typeface="Arial"/>
                        <a:buChar char="•"/>
                        <a:defRPr/>
                      </a:pPr>
                      <a:r>
                        <a:rPr lang="ko-KR" altLang="en-US" sz="800" b="0">
                          <a:solidFill>
                            <a:schemeClr val="tx1"/>
                          </a:solidFill>
                          <a:latin typeface="+mn-ea"/>
                          <a:ea typeface="+mn-ea"/>
                          <a:sym typeface="맑은 고딕"/>
                        </a:rPr>
                        <a:t>비밀번호를 변경하는 페이지입니다.</a:t>
                      </a: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solidFill>
                        <a:schemeClr val="bg1">
                          <a:lumMod val="65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hMerge="1">
                  <a:txBody>
                    <a:bodyPr/>
                    <a:lstStyle/>
                    <a:p>
                      <a:pPr latinLnBrk="1">
                        <a:defRPr/>
                      </a:pPr>
                      <a:endParaRPr lang="ko-KR" altLang="en-US"/>
                    </a:p>
                  </a:txBody>
                  <a:tcPr/>
                </a:tc>
                <a:extLst>
                  <a:ext uri="{0D108BD9-81ED-4DB2-BD59-A6C34878D82A}">
                    <a16:rowId xmlns:a16="http://schemas.microsoft.com/office/drawing/2014/main" val="10001"/>
                  </a:ext>
                </a:extLst>
              </a:tr>
              <a:tr h="241592">
                <a:tc>
                  <a:txBody>
                    <a:bodyPr/>
                    <a:lstStyle/>
                    <a:p>
                      <a:pPr algn="ctr" latinLnBrk="1">
                        <a:lnSpc>
                          <a:spcPct val="120000"/>
                        </a:lnSpc>
                        <a:defRPr/>
                      </a:pPr>
                      <a:r>
                        <a:rPr lang="en-US" altLang="ko-KR" sz="850" b="0">
                          <a:solidFill>
                            <a:schemeClr val="tx1"/>
                          </a:solidFill>
                          <a:latin typeface="+mn-ea"/>
                          <a:ea typeface="+mn-ea"/>
                          <a:cs typeface="+mn-cs"/>
                        </a:rPr>
                        <a:t>1</a:t>
                      </a:r>
                      <a:endParaRPr lang="ko-KR" altLang="en-US" sz="850" b="0">
                        <a:solidFill>
                          <a:schemeClr val="tx1"/>
                        </a:solidFill>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입력한 비밀번호를 볼 수 가있습니다</a:t>
                      </a:r>
                      <a:r>
                        <a:rPr lang="en-US" altLang="ko-KR" sz="850" b="0">
                          <a:latin typeface="+mn-ea"/>
                          <a:ea typeface="+mn-ea"/>
                          <a:cs typeface="+mn-cs"/>
                        </a:rPr>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2"/>
                  </a:ext>
                </a:extLst>
              </a:tr>
              <a:tr h="241592">
                <a:tc>
                  <a:txBody>
                    <a:bodyPr/>
                    <a:lstStyle/>
                    <a:p>
                      <a:pPr algn="ctr" latinLnBrk="1">
                        <a:lnSpc>
                          <a:spcPct val="120000"/>
                        </a:lnSpc>
                        <a:defRPr/>
                      </a:pPr>
                      <a:r>
                        <a:rPr lang="en-US" altLang="ko-KR" sz="850" b="0">
                          <a:solidFill>
                            <a:schemeClr val="tx1"/>
                          </a:solidFill>
                          <a:latin typeface="+mn-ea"/>
                          <a:ea typeface="+mn-ea"/>
                          <a:cs typeface="+mn-cs"/>
                        </a:rPr>
                        <a:t>2</a:t>
                      </a: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비밀번호 변경을 누르면 비밀번호가 변경됩니다</a:t>
                      </a:r>
                      <a:r>
                        <a:rPr lang="en-US" altLang="ko-KR" sz="850" b="0">
                          <a:latin typeface="+mn-ea"/>
                          <a:ea typeface="+mn-ea"/>
                          <a:cs typeface="+mn-cs"/>
                        </a:rPr>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3"/>
                  </a:ext>
                </a:extLst>
              </a:tr>
            </a:tbl>
          </a:graphicData>
        </a:graphic>
      </p:graphicFrame>
      <p:sp>
        <p:nvSpPr>
          <p:cNvPr id="8" name="TextBox 7"/>
          <p:cNvSpPr txBox="1"/>
          <p:nvPr/>
        </p:nvSpPr>
        <p:spPr>
          <a:xfrm>
            <a:off x="11780252" y="106980"/>
            <a:ext cx="284113" cy="230832"/>
          </a:xfrm>
          <a:prstGeom prst="rect">
            <a:avLst/>
          </a:prstGeom>
          <a:noFill/>
        </p:spPr>
        <p:txBody>
          <a:bodyPr wrap="none">
            <a:spAutoFit/>
          </a:bodyPr>
          <a:lstStyle/>
          <a:p>
            <a:pPr lvl="0">
              <a:defRPr/>
            </a:pPr>
            <a:r>
              <a:rPr lang="en-US" altLang="ko-KR" sz="900"/>
              <a:t>8</a:t>
            </a:r>
          </a:p>
        </p:txBody>
      </p:sp>
      <p:pic>
        <p:nvPicPr>
          <p:cNvPr id="17" name="그림 16"/>
          <p:cNvPicPr>
            <a:picLocks noChangeAspect="1"/>
          </p:cNvPicPr>
          <p:nvPr/>
        </p:nvPicPr>
        <p:blipFill rotWithShape="1">
          <a:blip r:embed="rId2"/>
          <a:stretch>
            <a:fillRect/>
          </a:stretch>
        </p:blipFill>
        <p:spPr>
          <a:xfrm>
            <a:off x="191344" y="941039"/>
            <a:ext cx="7978140" cy="4648200"/>
          </a:xfrm>
          <a:prstGeom prst="rect">
            <a:avLst/>
          </a:prstGeom>
        </p:spPr>
      </p:pic>
      <p:sp>
        <p:nvSpPr>
          <p:cNvPr id="16" name="화살표: 왼쪽 15"/>
          <p:cNvSpPr/>
          <p:nvPr/>
        </p:nvSpPr>
        <p:spPr>
          <a:xfrm>
            <a:off x="6096000" y="3933056"/>
            <a:ext cx="504056" cy="432048"/>
          </a:xfrm>
          <a:prstGeom prst="left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2</a:t>
            </a:r>
          </a:p>
        </p:txBody>
      </p:sp>
      <p:sp>
        <p:nvSpPr>
          <p:cNvPr id="18" name="화살표: 왼쪽 17"/>
          <p:cNvSpPr/>
          <p:nvPr/>
        </p:nvSpPr>
        <p:spPr>
          <a:xfrm>
            <a:off x="6168008" y="2636912"/>
            <a:ext cx="504056" cy="432048"/>
          </a:xfrm>
          <a:prstGeom prst="left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1</a:t>
            </a:r>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개체 틀 9"/>
          <p:cNvSpPr>
            <a:spLocks noGrp="1"/>
          </p:cNvSpPr>
          <p:nvPr>
            <p:ph type="title" hasCustomPrompt="1"/>
          </p:nvPr>
        </p:nvSpPr>
        <p:spPr/>
        <p:txBody>
          <a:bodyPr/>
          <a:lstStyle/>
          <a:p>
            <a:pPr>
              <a:defRPr/>
            </a:pPr>
            <a:r>
              <a:rPr lang="en-US" altLang="ko-KR"/>
              <a:t>ERD</a:t>
            </a:r>
            <a:r>
              <a:rPr lang="ko-KR" altLang="en-US"/>
              <a:t>  </a:t>
            </a:r>
          </a:p>
        </p:txBody>
      </p:sp>
      <p:pic>
        <p:nvPicPr>
          <p:cNvPr id="5" name="그림 4">
            <a:extLst>
              <a:ext uri="{FF2B5EF4-FFF2-40B4-BE49-F238E27FC236}">
                <a16:creationId xmlns:a16="http://schemas.microsoft.com/office/drawing/2014/main" id="{25B1685D-D3C7-412C-8BC1-4D50CA34B4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2672" y="1136220"/>
            <a:ext cx="11425268" cy="5605148"/>
          </a:xfrm>
          <a:prstGeom prst="rect">
            <a:avLst/>
          </a:prstGeom>
        </p:spPr>
      </p:pic>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p:nvPr>
        </p:nvSpPr>
        <p:spPr/>
        <p:txBody>
          <a:bodyPr/>
          <a:lstStyle/>
          <a:p>
            <a:pPr lvl="0">
              <a:defRPr/>
            </a:pPr>
            <a:r>
              <a:rPr lang="en-US" altLang="ko-KR"/>
              <a:t>myPage_email.jsp</a:t>
            </a:r>
          </a:p>
        </p:txBody>
      </p:sp>
      <p:sp>
        <p:nvSpPr>
          <p:cNvPr id="5" name="텍스트 개체 틀 4"/>
          <p:cNvSpPr>
            <a:spLocks noGrp="1"/>
          </p:cNvSpPr>
          <p:nvPr>
            <p:ph type="body" sz="quarter" idx="11"/>
          </p:nvPr>
        </p:nvSpPr>
        <p:spPr/>
        <p:txBody>
          <a:bodyPr/>
          <a:lstStyle/>
          <a:p>
            <a:pPr lvl="0">
              <a:defRPr/>
            </a:pPr>
            <a:r>
              <a:rPr lang="en-US" altLang="ko-KR"/>
              <a:t>EventMoa</a:t>
            </a:r>
            <a:endParaRPr lang="ko-KR" altLang="en-US"/>
          </a:p>
        </p:txBody>
      </p:sp>
      <p:graphicFrame>
        <p:nvGraphicFramePr>
          <p:cNvPr id="7" name="표 6"/>
          <p:cNvGraphicFramePr>
            <a:graphicFrameLocks noGrp="1"/>
          </p:cNvGraphicFramePr>
          <p:nvPr/>
        </p:nvGraphicFramePr>
        <p:xfrm>
          <a:off x="8688288" y="476672"/>
          <a:ext cx="3376961" cy="1769933"/>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20000"/>
                    </a:ext>
                  </a:extLst>
                </a:gridCol>
                <a:gridCol w="2973705">
                  <a:extLst>
                    <a:ext uri="{9D8B030D-6E8A-4147-A177-3AD203B41FA5}">
                      <a16:colId xmlns:a16="http://schemas.microsoft.com/office/drawing/2014/main"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pPr>
                      <a:r>
                        <a:rPr lang="en-US" altLang="ko-KR" sz="900" b="1">
                          <a:solidFill>
                            <a:srgbClr val="4E5263"/>
                          </a:solidFill>
                          <a:latin typeface="+mn-ea"/>
                          <a:ea typeface="+mn-ea"/>
                          <a:sym typeface="맑은 고딕"/>
                        </a:rPr>
                        <a:t>Summery.</a:t>
                      </a:r>
                      <a:endParaRPr lang="en" altLang="ko-KR" sz="900" b="1">
                        <a:solidFill>
                          <a:srgbClr val="4E5263"/>
                        </a:solidFill>
                        <a:latin typeface="+mn-ea"/>
                        <a:ea typeface="+mn-ea"/>
                        <a:sym typeface="맑은 고딕"/>
                      </a:endParaRP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bg1">
                          <a:lumMod val="65000"/>
                        </a:schemeClr>
                      </a:solidFill>
                      <a:prstDash val="solid"/>
                      <a:round/>
                      <a:headEnd w="med" len="med"/>
                      <a:tailEnd w="med" len="me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pPr>
                      <a:endParaRPr lang="en" altLang="ko-KR" sz="900" b="1">
                        <a:solidFill>
                          <a:srgbClr val="4E5263"/>
                        </a:solidFill>
                        <a:latin typeface="SF Pro Text"/>
                        <a:ea typeface="SF Pro Text"/>
                        <a:sym typeface="맑은 고딕"/>
                      </a:endParaRP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0"/>
                  </a:ext>
                </a:extLst>
              </a:tr>
              <a:tr h="786307">
                <a:tc gridSpan="2">
                  <a:txBody>
                    <a:bodyPr/>
                    <a:lstStyle/>
                    <a:p>
                      <a:pPr marL="108000" marR="0" lvl="0" indent="-108000" algn="just" defTabSz="914400" rtl="0" eaLnBrk="1" latinLnBrk="1" hangingPunct="1">
                        <a:lnSpc>
                          <a:spcPct val="120000"/>
                        </a:lnSpc>
                        <a:spcBef>
                          <a:spcPts val="0"/>
                        </a:spcBef>
                        <a:spcAft>
                          <a:spcPts val="0"/>
                        </a:spcAft>
                        <a:buClrTx/>
                        <a:buFont typeface="Arial"/>
                        <a:buChar char="•"/>
                        <a:defRPr/>
                      </a:pPr>
                      <a:r>
                        <a:rPr lang="ko-KR" altLang="en-US" sz="800" b="0">
                          <a:solidFill>
                            <a:schemeClr val="tx1"/>
                          </a:solidFill>
                          <a:latin typeface="+mn-ea"/>
                          <a:ea typeface="+mn-ea"/>
                          <a:sym typeface="맑은 고딕"/>
                        </a:rPr>
                        <a:t>이메일을 변경하는 페이지입니다.</a:t>
                      </a: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solidFill>
                        <a:schemeClr val="bg1">
                          <a:lumMod val="65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hMerge="1">
                  <a:txBody>
                    <a:bodyPr/>
                    <a:lstStyle/>
                    <a:p>
                      <a:pPr latinLnBrk="1">
                        <a:defRPr/>
                      </a:pPr>
                      <a:endParaRPr lang="ko-KR" altLang="en-US"/>
                    </a:p>
                  </a:txBody>
                  <a:tcPr/>
                </a:tc>
                <a:extLst>
                  <a:ext uri="{0D108BD9-81ED-4DB2-BD59-A6C34878D82A}">
                    <a16:rowId xmlns:a16="http://schemas.microsoft.com/office/drawing/2014/main" val="10001"/>
                  </a:ext>
                </a:extLst>
              </a:tr>
              <a:tr h="241592">
                <a:tc>
                  <a:txBody>
                    <a:bodyPr/>
                    <a:lstStyle/>
                    <a:p>
                      <a:pPr algn="ctr" latinLnBrk="1">
                        <a:lnSpc>
                          <a:spcPct val="120000"/>
                        </a:lnSpc>
                        <a:defRPr/>
                      </a:pPr>
                      <a:r>
                        <a:rPr lang="en-US" altLang="ko-KR" sz="850" b="0">
                          <a:solidFill>
                            <a:schemeClr val="tx1"/>
                          </a:solidFill>
                          <a:latin typeface="+mn-ea"/>
                          <a:ea typeface="+mn-ea"/>
                          <a:cs typeface="+mn-cs"/>
                        </a:rPr>
                        <a:t>1</a:t>
                      </a:r>
                      <a:endParaRPr lang="ko-KR" altLang="en-US" sz="850" b="0">
                        <a:solidFill>
                          <a:schemeClr val="tx1"/>
                        </a:solidFill>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인증번호 요청을 누르면 인증번호를 요청합니다</a:t>
                      </a:r>
                      <a:r>
                        <a:rPr lang="en-US" altLang="ko-KR" sz="850" b="0">
                          <a:latin typeface="+mn-ea"/>
                          <a:ea typeface="+mn-ea"/>
                          <a:cs typeface="+mn-cs"/>
                        </a:rPr>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2"/>
                  </a:ext>
                </a:extLst>
              </a:tr>
              <a:tr h="241592">
                <a:tc>
                  <a:txBody>
                    <a:bodyPr/>
                    <a:lstStyle/>
                    <a:p>
                      <a:pPr algn="ctr" latinLnBrk="1">
                        <a:lnSpc>
                          <a:spcPct val="120000"/>
                        </a:lnSpc>
                        <a:defRPr/>
                      </a:pPr>
                      <a:r>
                        <a:rPr lang="en-US" altLang="ko-KR" sz="850" b="0">
                          <a:latin typeface="+mn-ea"/>
                          <a:ea typeface="+mn-ea"/>
                          <a:cs typeface="+mn-cs"/>
                        </a:rPr>
                        <a:t>2</a:t>
                      </a:r>
                      <a:endParaRPr lang="ko-KR" altLang="en-US" sz="850" b="0">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marL="0" marR="0" lvl="0" indent="0" algn="just" defTabSz="914400" rtl="0" eaLnBrk="1" latinLnBrk="1" hangingPunct="1">
                        <a:lnSpc>
                          <a:spcPct val="120000"/>
                        </a:lnSpc>
                        <a:spcBef>
                          <a:spcPts val="0"/>
                        </a:spcBef>
                        <a:spcAft>
                          <a:spcPts val="0"/>
                        </a:spcAft>
                        <a:buClrTx/>
                        <a:buFontTx/>
                        <a:buNone/>
                        <a:defRPr/>
                      </a:pPr>
                      <a:r>
                        <a:rPr kumimoji="1" lang="ko-KR" altLang="en-US" sz="850">
                          <a:solidFill>
                            <a:schemeClr val="tx1"/>
                          </a:solidFill>
                          <a:latin typeface="+mn-ea"/>
                        </a:rPr>
                        <a:t>인증번호를 누르면 인증번호가 완료 됩니다</a:t>
                      </a:r>
                      <a:r>
                        <a:rPr kumimoji="1" lang="en-US" altLang="ko-KR" sz="850">
                          <a:solidFill>
                            <a:schemeClr val="tx1"/>
                          </a:solidFill>
                          <a:latin typeface="+mn-ea"/>
                        </a:rPr>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3"/>
                  </a:ext>
                </a:extLst>
              </a:tr>
              <a:tr h="241592">
                <a:tc>
                  <a:txBody>
                    <a:bodyPr/>
                    <a:lstStyle/>
                    <a:p>
                      <a:pPr algn="ctr" latinLnBrk="1">
                        <a:lnSpc>
                          <a:spcPct val="120000"/>
                        </a:lnSpc>
                        <a:defRPr/>
                      </a:pPr>
                      <a:r>
                        <a:rPr lang="en-US" altLang="ko-KR" sz="850" b="0">
                          <a:latin typeface="+mn-ea"/>
                          <a:ea typeface="+mn-ea"/>
                          <a:cs typeface="+mn-cs"/>
                        </a:rPr>
                        <a:t>3</a:t>
                      </a:r>
                      <a:endParaRPr lang="ko-KR" altLang="en-US" sz="850" b="0">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이메일 변경을 누르면 이메일 변경이 완료 됩니다</a:t>
                      </a:r>
                      <a:r>
                        <a:rPr lang="en-US" altLang="ko-KR" sz="850" b="0">
                          <a:latin typeface="+mn-ea"/>
                          <a:ea typeface="+mn-ea"/>
                          <a:cs typeface="+mn-cs"/>
                        </a:rPr>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4"/>
                  </a:ext>
                </a:extLst>
              </a:tr>
            </a:tbl>
          </a:graphicData>
        </a:graphic>
      </p:graphicFrame>
      <p:sp>
        <p:nvSpPr>
          <p:cNvPr id="8" name="TextBox 7"/>
          <p:cNvSpPr txBox="1"/>
          <p:nvPr/>
        </p:nvSpPr>
        <p:spPr>
          <a:xfrm>
            <a:off x="11780252" y="106980"/>
            <a:ext cx="284113" cy="230832"/>
          </a:xfrm>
          <a:prstGeom prst="rect">
            <a:avLst/>
          </a:prstGeom>
          <a:noFill/>
        </p:spPr>
        <p:txBody>
          <a:bodyPr wrap="none">
            <a:spAutoFit/>
          </a:bodyPr>
          <a:lstStyle/>
          <a:p>
            <a:pPr lvl="0">
              <a:defRPr/>
            </a:pPr>
            <a:r>
              <a:rPr lang="en-US" altLang="ko-KR" sz="900"/>
              <a:t>8</a:t>
            </a:r>
          </a:p>
        </p:txBody>
      </p:sp>
      <p:pic>
        <p:nvPicPr>
          <p:cNvPr id="11" name="그림 10"/>
          <p:cNvPicPr>
            <a:picLocks noChangeAspect="1"/>
          </p:cNvPicPr>
          <p:nvPr/>
        </p:nvPicPr>
        <p:blipFill rotWithShape="1">
          <a:blip r:embed="rId2"/>
          <a:stretch>
            <a:fillRect/>
          </a:stretch>
        </p:blipFill>
        <p:spPr>
          <a:xfrm>
            <a:off x="0" y="1207770"/>
            <a:ext cx="8472264" cy="4442459"/>
          </a:xfrm>
          <a:prstGeom prst="rect">
            <a:avLst/>
          </a:prstGeom>
        </p:spPr>
      </p:pic>
      <p:sp>
        <p:nvSpPr>
          <p:cNvPr id="16" name="화살표: 왼쪽 15"/>
          <p:cNvSpPr/>
          <p:nvPr/>
        </p:nvSpPr>
        <p:spPr>
          <a:xfrm>
            <a:off x="6384032" y="3717032"/>
            <a:ext cx="504056" cy="432048"/>
          </a:xfrm>
          <a:prstGeom prst="left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2</a:t>
            </a:r>
          </a:p>
        </p:txBody>
      </p:sp>
      <p:sp>
        <p:nvSpPr>
          <p:cNvPr id="17" name="화살표: 왼쪽 16"/>
          <p:cNvSpPr/>
          <p:nvPr/>
        </p:nvSpPr>
        <p:spPr>
          <a:xfrm>
            <a:off x="6384032" y="3068960"/>
            <a:ext cx="504056" cy="432048"/>
          </a:xfrm>
          <a:prstGeom prst="left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1</a:t>
            </a:r>
          </a:p>
        </p:txBody>
      </p:sp>
      <p:sp>
        <p:nvSpPr>
          <p:cNvPr id="18" name="화살표: 왼쪽 17"/>
          <p:cNvSpPr/>
          <p:nvPr/>
        </p:nvSpPr>
        <p:spPr>
          <a:xfrm>
            <a:off x="6384032" y="4653136"/>
            <a:ext cx="504056" cy="432048"/>
          </a:xfrm>
          <a:prstGeom prst="left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3</a:t>
            </a:r>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p:nvPr>
        </p:nvSpPr>
        <p:spPr/>
        <p:txBody>
          <a:bodyPr/>
          <a:lstStyle/>
          <a:p>
            <a:pPr lvl="0">
              <a:defRPr/>
            </a:pPr>
            <a:r>
              <a:rPr lang="en-US" altLang="ko-KR"/>
              <a:t>myPage_address.jsp</a:t>
            </a:r>
          </a:p>
        </p:txBody>
      </p:sp>
      <p:sp>
        <p:nvSpPr>
          <p:cNvPr id="5" name="텍스트 개체 틀 4"/>
          <p:cNvSpPr>
            <a:spLocks noGrp="1"/>
          </p:cNvSpPr>
          <p:nvPr>
            <p:ph type="body" sz="quarter" idx="11"/>
          </p:nvPr>
        </p:nvSpPr>
        <p:spPr/>
        <p:txBody>
          <a:bodyPr/>
          <a:lstStyle/>
          <a:p>
            <a:pPr lvl="0">
              <a:defRPr/>
            </a:pPr>
            <a:r>
              <a:rPr lang="en-US" altLang="ko-KR"/>
              <a:t>EventMoa</a:t>
            </a:r>
            <a:endParaRPr lang="ko-KR" altLang="en-US"/>
          </a:p>
        </p:txBody>
      </p:sp>
      <p:graphicFrame>
        <p:nvGraphicFramePr>
          <p:cNvPr id="7" name="표 6"/>
          <p:cNvGraphicFramePr>
            <a:graphicFrameLocks noGrp="1"/>
          </p:cNvGraphicFramePr>
          <p:nvPr/>
        </p:nvGraphicFramePr>
        <p:xfrm>
          <a:off x="8688288" y="476672"/>
          <a:ext cx="3376961" cy="1528341"/>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20000"/>
                    </a:ext>
                  </a:extLst>
                </a:gridCol>
                <a:gridCol w="2973705">
                  <a:extLst>
                    <a:ext uri="{9D8B030D-6E8A-4147-A177-3AD203B41FA5}">
                      <a16:colId xmlns:a16="http://schemas.microsoft.com/office/drawing/2014/main"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pPr>
                      <a:r>
                        <a:rPr lang="en-US" altLang="ko-KR" sz="900" b="1">
                          <a:solidFill>
                            <a:srgbClr val="4E5263"/>
                          </a:solidFill>
                          <a:latin typeface="+mn-ea"/>
                          <a:ea typeface="+mn-ea"/>
                          <a:sym typeface="맑은 고딕"/>
                        </a:rPr>
                        <a:t>Summery.</a:t>
                      </a:r>
                      <a:endParaRPr lang="en" altLang="ko-KR" sz="900" b="1">
                        <a:solidFill>
                          <a:srgbClr val="4E5263"/>
                        </a:solidFill>
                        <a:latin typeface="+mn-ea"/>
                        <a:ea typeface="+mn-ea"/>
                        <a:sym typeface="맑은 고딕"/>
                      </a:endParaRP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bg1">
                          <a:lumMod val="65000"/>
                        </a:schemeClr>
                      </a:solidFill>
                      <a:prstDash val="solid"/>
                      <a:round/>
                      <a:headEnd w="med" len="med"/>
                      <a:tailEnd w="med" len="me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pPr>
                      <a:endParaRPr lang="en" altLang="ko-KR" sz="900" b="1">
                        <a:solidFill>
                          <a:srgbClr val="4E5263"/>
                        </a:solidFill>
                        <a:latin typeface="SF Pro Text"/>
                        <a:ea typeface="SF Pro Text"/>
                        <a:sym typeface="맑은 고딕"/>
                      </a:endParaRP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0"/>
                  </a:ext>
                </a:extLst>
              </a:tr>
              <a:tr h="786307">
                <a:tc gridSpan="2">
                  <a:txBody>
                    <a:bodyPr/>
                    <a:lstStyle/>
                    <a:p>
                      <a:pPr marL="108000" marR="0" lvl="0" indent="-108000" algn="just" defTabSz="914400" rtl="0" eaLnBrk="1" latinLnBrk="1" hangingPunct="1">
                        <a:lnSpc>
                          <a:spcPct val="120000"/>
                        </a:lnSpc>
                        <a:spcBef>
                          <a:spcPts val="0"/>
                        </a:spcBef>
                        <a:spcAft>
                          <a:spcPts val="0"/>
                        </a:spcAft>
                        <a:buClrTx/>
                        <a:buFont typeface="Arial"/>
                        <a:buChar char="•"/>
                        <a:defRPr/>
                      </a:pPr>
                      <a:r>
                        <a:rPr lang="ko-KR" altLang="en-US" sz="800" b="0">
                          <a:solidFill>
                            <a:schemeClr val="tx1"/>
                          </a:solidFill>
                          <a:latin typeface="+mn-ea"/>
                          <a:ea typeface="+mn-ea"/>
                          <a:sym typeface="맑은 고딕"/>
                        </a:rPr>
                        <a:t>주소를 변경하는 페이지입니다</a:t>
                      </a:r>
                      <a:r>
                        <a:rPr lang="en-US" altLang="ko-KR" sz="800" b="0">
                          <a:solidFill>
                            <a:schemeClr val="tx1"/>
                          </a:solidFill>
                          <a:latin typeface="+mn-ea"/>
                          <a:ea typeface="+mn-ea"/>
                          <a:sym typeface="맑은 고딕"/>
                        </a:rPr>
                        <a:t>.</a:t>
                      </a: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solidFill>
                        <a:schemeClr val="bg1">
                          <a:lumMod val="65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hMerge="1">
                  <a:txBody>
                    <a:bodyPr/>
                    <a:lstStyle/>
                    <a:p>
                      <a:pPr latinLnBrk="1">
                        <a:defRPr/>
                      </a:pPr>
                      <a:endParaRPr lang="ko-KR" altLang="en-US"/>
                    </a:p>
                  </a:txBody>
                  <a:tcPr/>
                </a:tc>
                <a:extLst>
                  <a:ext uri="{0D108BD9-81ED-4DB2-BD59-A6C34878D82A}">
                    <a16:rowId xmlns:a16="http://schemas.microsoft.com/office/drawing/2014/main" val="10001"/>
                  </a:ext>
                </a:extLst>
              </a:tr>
              <a:tr h="241592">
                <a:tc>
                  <a:txBody>
                    <a:bodyPr/>
                    <a:lstStyle/>
                    <a:p>
                      <a:pPr algn="ctr" latinLnBrk="1">
                        <a:lnSpc>
                          <a:spcPct val="120000"/>
                        </a:lnSpc>
                        <a:defRPr/>
                      </a:pPr>
                      <a:r>
                        <a:rPr lang="en-US" altLang="ko-KR" sz="850" b="0">
                          <a:solidFill>
                            <a:schemeClr val="tx1"/>
                          </a:solidFill>
                          <a:latin typeface="+mn-ea"/>
                          <a:ea typeface="+mn-ea"/>
                          <a:cs typeface="+mn-cs"/>
                        </a:rPr>
                        <a:t>1</a:t>
                      </a:r>
                      <a:endParaRPr lang="ko-KR" altLang="en-US" sz="850" b="0">
                        <a:solidFill>
                          <a:schemeClr val="tx1"/>
                        </a:solidFill>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변경할 주소를 검색을 검색합니다</a:t>
                      </a:r>
                      <a:r>
                        <a:rPr lang="en-US" altLang="ko-KR" sz="850" b="0">
                          <a:latin typeface="+mn-ea"/>
                          <a:ea typeface="+mn-ea"/>
                          <a:cs typeface="+mn-cs"/>
                        </a:rPr>
                        <a:t>.(page)</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2"/>
                  </a:ext>
                </a:extLst>
              </a:tr>
              <a:tr h="241592">
                <a:tc>
                  <a:txBody>
                    <a:bodyPr/>
                    <a:lstStyle/>
                    <a:p>
                      <a:pPr algn="ctr" latinLnBrk="1">
                        <a:lnSpc>
                          <a:spcPct val="120000"/>
                        </a:lnSpc>
                        <a:defRPr/>
                      </a:pPr>
                      <a:r>
                        <a:rPr lang="en-US" altLang="ko-KR" sz="850" b="0">
                          <a:latin typeface="+mn-ea"/>
                          <a:ea typeface="+mn-ea"/>
                          <a:cs typeface="+mn-cs"/>
                        </a:rPr>
                        <a:t>2</a:t>
                      </a:r>
                      <a:endParaRPr lang="ko-KR" altLang="en-US" sz="850" b="0">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marL="0" marR="0" lvl="0" indent="0" algn="just" defTabSz="914400" rtl="0" eaLnBrk="1" latinLnBrk="1" hangingPunct="1">
                        <a:lnSpc>
                          <a:spcPct val="120000"/>
                        </a:lnSpc>
                        <a:spcBef>
                          <a:spcPts val="0"/>
                        </a:spcBef>
                        <a:spcAft>
                          <a:spcPts val="0"/>
                        </a:spcAft>
                        <a:buClrTx/>
                        <a:buFontTx/>
                        <a:buNone/>
                        <a:defRPr/>
                      </a:pPr>
                      <a:r>
                        <a:rPr kumimoji="1" lang="ko-KR" altLang="en-US" sz="850">
                          <a:solidFill>
                            <a:schemeClr val="tx1"/>
                          </a:solidFill>
                          <a:latin typeface="+mn-ea"/>
                        </a:rPr>
                        <a:t>주소 변경을 누르면 주소 변경됩니다</a:t>
                      </a:r>
                      <a:r>
                        <a:rPr kumimoji="1" lang="en-US" altLang="ko-KR" sz="850">
                          <a:solidFill>
                            <a:schemeClr val="tx1"/>
                          </a:solidFill>
                          <a:latin typeface="+mn-ea"/>
                        </a:rPr>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3"/>
                  </a:ext>
                </a:extLst>
              </a:tr>
            </a:tbl>
          </a:graphicData>
        </a:graphic>
      </p:graphicFrame>
      <p:sp>
        <p:nvSpPr>
          <p:cNvPr id="8" name="TextBox 7"/>
          <p:cNvSpPr txBox="1"/>
          <p:nvPr/>
        </p:nvSpPr>
        <p:spPr>
          <a:xfrm>
            <a:off x="11780252" y="106980"/>
            <a:ext cx="284113" cy="230832"/>
          </a:xfrm>
          <a:prstGeom prst="rect">
            <a:avLst/>
          </a:prstGeom>
          <a:noFill/>
        </p:spPr>
        <p:txBody>
          <a:bodyPr wrap="none">
            <a:spAutoFit/>
          </a:bodyPr>
          <a:lstStyle/>
          <a:p>
            <a:pPr lvl="0">
              <a:defRPr/>
            </a:pPr>
            <a:r>
              <a:rPr lang="en-US" altLang="ko-KR" sz="900"/>
              <a:t>8</a:t>
            </a:r>
          </a:p>
        </p:txBody>
      </p:sp>
      <p:pic>
        <p:nvPicPr>
          <p:cNvPr id="11" name="그림 10"/>
          <p:cNvPicPr>
            <a:picLocks noChangeAspect="1"/>
          </p:cNvPicPr>
          <p:nvPr/>
        </p:nvPicPr>
        <p:blipFill rotWithShape="1">
          <a:blip r:embed="rId2"/>
          <a:stretch>
            <a:fillRect/>
          </a:stretch>
        </p:blipFill>
        <p:spPr>
          <a:xfrm>
            <a:off x="0" y="982980"/>
            <a:ext cx="8472264" cy="4892039"/>
          </a:xfrm>
          <a:prstGeom prst="rect">
            <a:avLst/>
          </a:prstGeom>
        </p:spPr>
      </p:pic>
      <p:sp>
        <p:nvSpPr>
          <p:cNvPr id="16" name="화살표: 왼쪽 15"/>
          <p:cNvSpPr/>
          <p:nvPr/>
        </p:nvSpPr>
        <p:spPr>
          <a:xfrm>
            <a:off x="6528048" y="2420888"/>
            <a:ext cx="504056" cy="432048"/>
          </a:xfrm>
          <a:prstGeom prst="left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1</a:t>
            </a:r>
          </a:p>
        </p:txBody>
      </p:sp>
      <p:sp>
        <p:nvSpPr>
          <p:cNvPr id="17" name="화살표: 왼쪽 16"/>
          <p:cNvSpPr/>
          <p:nvPr/>
        </p:nvSpPr>
        <p:spPr>
          <a:xfrm>
            <a:off x="6528048" y="4869160"/>
            <a:ext cx="504056" cy="432048"/>
          </a:xfrm>
          <a:prstGeom prst="left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2</a:t>
            </a:r>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p:nvPr>
        </p:nvSpPr>
        <p:spPr/>
        <p:txBody>
          <a:bodyPr/>
          <a:lstStyle/>
          <a:p>
            <a:pPr lvl="0">
              <a:defRPr/>
            </a:pPr>
            <a:r>
              <a:rPr lang="en-US" altLang="ko-KR"/>
              <a:t>login.jsp</a:t>
            </a:r>
          </a:p>
        </p:txBody>
      </p:sp>
      <p:sp>
        <p:nvSpPr>
          <p:cNvPr id="5" name="텍스트 개체 틀 4"/>
          <p:cNvSpPr>
            <a:spLocks noGrp="1"/>
          </p:cNvSpPr>
          <p:nvPr>
            <p:ph type="body" sz="quarter" idx="11"/>
          </p:nvPr>
        </p:nvSpPr>
        <p:spPr/>
        <p:txBody>
          <a:bodyPr/>
          <a:lstStyle/>
          <a:p>
            <a:pPr lvl="0">
              <a:defRPr/>
            </a:pPr>
            <a:r>
              <a:rPr lang="en-US" altLang="ko-KR"/>
              <a:t>EventMoa</a:t>
            </a:r>
            <a:endParaRPr lang="ko-KR" altLang="en-US"/>
          </a:p>
        </p:txBody>
      </p:sp>
      <p:graphicFrame>
        <p:nvGraphicFramePr>
          <p:cNvPr id="7" name="표 6"/>
          <p:cNvGraphicFramePr>
            <a:graphicFrameLocks noGrp="1"/>
          </p:cNvGraphicFramePr>
          <p:nvPr/>
        </p:nvGraphicFramePr>
        <p:xfrm>
          <a:off x="8688288" y="476672"/>
          <a:ext cx="3384376" cy="1286749"/>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20000"/>
                    </a:ext>
                  </a:extLst>
                </a:gridCol>
                <a:gridCol w="2981120">
                  <a:extLst>
                    <a:ext uri="{9D8B030D-6E8A-4147-A177-3AD203B41FA5}">
                      <a16:colId xmlns:a16="http://schemas.microsoft.com/office/drawing/2014/main"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pPr>
                      <a:r>
                        <a:rPr lang="en-US" altLang="ko-KR" sz="900" b="1">
                          <a:solidFill>
                            <a:srgbClr val="4E5263"/>
                          </a:solidFill>
                          <a:latin typeface="+mn-ea"/>
                          <a:ea typeface="+mn-ea"/>
                          <a:sym typeface="맑은 고딕"/>
                        </a:rPr>
                        <a:t>Summery.</a:t>
                      </a:r>
                      <a:endParaRPr lang="en" altLang="ko-KR" sz="900" b="1">
                        <a:solidFill>
                          <a:srgbClr val="4E5263"/>
                        </a:solidFill>
                        <a:latin typeface="+mn-ea"/>
                        <a:ea typeface="+mn-ea"/>
                        <a:sym typeface="맑은 고딕"/>
                      </a:endParaRP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bg1">
                          <a:lumMod val="65000"/>
                        </a:schemeClr>
                      </a:solidFill>
                      <a:prstDash val="solid"/>
                      <a:round/>
                      <a:headEnd w="med" len="med"/>
                      <a:tailEnd w="med" len="me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pPr>
                      <a:endParaRPr lang="en" altLang="ko-KR" sz="900" b="1">
                        <a:solidFill>
                          <a:srgbClr val="4E5263"/>
                        </a:solidFill>
                        <a:latin typeface="SF Pro Text"/>
                        <a:ea typeface="SF Pro Text"/>
                        <a:sym typeface="맑은 고딕"/>
                      </a:endParaRP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0"/>
                  </a:ext>
                </a:extLst>
              </a:tr>
              <a:tr h="786307">
                <a:tc gridSpan="2">
                  <a:txBody>
                    <a:bodyPr/>
                    <a:lstStyle/>
                    <a:p>
                      <a:pPr marL="108000" marR="0" lvl="0" indent="-108000" algn="just" defTabSz="914400" rtl="0" eaLnBrk="1" latinLnBrk="1" hangingPunct="1">
                        <a:lnSpc>
                          <a:spcPct val="120000"/>
                        </a:lnSpc>
                        <a:spcBef>
                          <a:spcPts val="0"/>
                        </a:spcBef>
                        <a:spcAft>
                          <a:spcPts val="0"/>
                        </a:spcAft>
                        <a:buClrTx/>
                        <a:buFont typeface="Arial"/>
                        <a:buChar char="•"/>
                        <a:defRPr/>
                      </a:pPr>
                      <a:r>
                        <a:rPr lang="ko-KR" altLang="en-US" sz="800" b="0">
                          <a:solidFill>
                            <a:schemeClr val="tx1"/>
                          </a:solidFill>
                          <a:latin typeface="+mn-ea"/>
                          <a:ea typeface="+mn-ea"/>
                          <a:sym typeface="맑은 고딕"/>
                        </a:rPr>
                        <a:t>로그아웃 하는 페이지입니다</a:t>
                      </a:r>
                      <a:r>
                        <a:rPr lang="en-US" altLang="ko-KR" sz="800" b="0">
                          <a:solidFill>
                            <a:schemeClr val="tx1"/>
                          </a:solidFill>
                          <a:latin typeface="+mn-ea"/>
                          <a:ea typeface="+mn-ea"/>
                          <a:sym typeface="맑은 고딕"/>
                        </a:rPr>
                        <a:t>.</a:t>
                      </a:r>
                      <a:endParaRPr lang="ko-KR" altLang="en-US" sz="800" b="0">
                        <a:solidFill>
                          <a:schemeClr val="tx1"/>
                        </a:solidFill>
                        <a:latin typeface="+mn-ea"/>
                        <a:ea typeface="+mn-ea"/>
                        <a:sym typeface="맑은 고딕"/>
                      </a:endParaRP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solidFill>
                        <a:schemeClr val="bg1">
                          <a:lumMod val="65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hMerge="1">
                  <a:txBody>
                    <a:bodyPr/>
                    <a:lstStyle/>
                    <a:p>
                      <a:pPr latinLnBrk="1">
                        <a:defRPr/>
                      </a:pPr>
                      <a:endParaRPr lang="ko-KR" altLang="en-US"/>
                    </a:p>
                  </a:txBody>
                  <a:tcPr/>
                </a:tc>
                <a:extLst>
                  <a:ext uri="{0D108BD9-81ED-4DB2-BD59-A6C34878D82A}">
                    <a16:rowId xmlns:a16="http://schemas.microsoft.com/office/drawing/2014/main" val="10001"/>
                  </a:ext>
                </a:extLst>
              </a:tr>
              <a:tr h="241592">
                <a:tc>
                  <a:txBody>
                    <a:bodyPr/>
                    <a:lstStyle/>
                    <a:p>
                      <a:pPr algn="ctr" latinLnBrk="1">
                        <a:lnSpc>
                          <a:spcPct val="120000"/>
                        </a:lnSpc>
                        <a:defRPr/>
                      </a:pPr>
                      <a:r>
                        <a:rPr lang="en-US" altLang="ko-KR" sz="850" b="0">
                          <a:solidFill>
                            <a:schemeClr val="tx1"/>
                          </a:solidFill>
                          <a:latin typeface="+mn-ea"/>
                          <a:ea typeface="+mn-ea"/>
                          <a:cs typeface="+mn-cs"/>
                        </a:rPr>
                        <a:t>1</a:t>
                      </a:r>
                      <a:endParaRPr lang="ko-KR" altLang="en-US" sz="850" b="0">
                        <a:solidFill>
                          <a:schemeClr val="tx1"/>
                        </a:solidFill>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로그아웃을 누르면 로그아웃이 됩니다</a:t>
                      </a:r>
                      <a:r>
                        <a:rPr lang="en-US" altLang="ko-KR" sz="850" b="0">
                          <a:latin typeface="+mn-ea"/>
                          <a:ea typeface="+mn-ea"/>
                          <a:cs typeface="+mn-cs"/>
                        </a:rPr>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2"/>
                  </a:ext>
                </a:extLst>
              </a:tr>
            </a:tbl>
          </a:graphicData>
        </a:graphic>
      </p:graphicFrame>
      <p:sp>
        <p:nvSpPr>
          <p:cNvPr id="8" name="TextBox 7"/>
          <p:cNvSpPr txBox="1"/>
          <p:nvPr/>
        </p:nvSpPr>
        <p:spPr>
          <a:xfrm>
            <a:off x="11780252" y="106980"/>
            <a:ext cx="284113" cy="230832"/>
          </a:xfrm>
          <a:prstGeom prst="rect">
            <a:avLst/>
          </a:prstGeom>
          <a:noFill/>
        </p:spPr>
        <p:txBody>
          <a:bodyPr wrap="none">
            <a:spAutoFit/>
          </a:bodyPr>
          <a:lstStyle/>
          <a:p>
            <a:pPr lvl="0">
              <a:defRPr/>
            </a:pPr>
            <a:r>
              <a:rPr lang="en-US" altLang="ko-KR" sz="900"/>
              <a:t>8</a:t>
            </a:r>
          </a:p>
        </p:txBody>
      </p:sp>
      <p:pic>
        <p:nvPicPr>
          <p:cNvPr id="11" name="그림 10"/>
          <p:cNvPicPr>
            <a:picLocks noChangeAspect="1"/>
          </p:cNvPicPr>
          <p:nvPr/>
        </p:nvPicPr>
        <p:blipFill rotWithShape="1">
          <a:blip r:embed="rId2"/>
          <a:stretch>
            <a:fillRect/>
          </a:stretch>
        </p:blipFill>
        <p:spPr>
          <a:xfrm>
            <a:off x="0" y="692696"/>
            <a:ext cx="8544272" cy="5852160"/>
          </a:xfrm>
          <a:prstGeom prst="rect">
            <a:avLst/>
          </a:prstGeom>
        </p:spPr>
      </p:pic>
      <p:sp>
        <p:nvSpPr>
          <p:cNvPr id="16" name="화살표: 왼쪽 15"/>
          <p:cNvSpPr/>
          <p:nvPr/>
        </p:nvSpPr>
        <p:spPr>
          <a:xfrm>
            <a:off x="6672064" y="3429000"/>
            <a:ext cx="504056" cy="432048"/>
          </a:xfrm>
          <a:prstGeom prst="left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1</a:t>
            </a:r>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p:nvPr>
        </p:nvSpPr>
        <p:spPr/>
        <p:txBody>
          <a:bodyPr/>
          <a:lstStyle/>
          <a:p>
            <a:pPr lvl="0">
              <a:defRPr/>
            </a:pPr>
            <a:r>
              <a:rPr lang="en-US" altLang="ko-KR"/>
              <a:t>myPage_unregister.jsp</a:t>
            </a:r>
          </a:p>
        </p:txBody>
      </p:sp>
      <p:sp>
        <p:nvSpPr>
          <p:cNvPr id="5" name="텍스트 개체 틀 4"/>
          <p:cNvSpPr>
            <a:spLocks noGrp="1"/>
          </p:cNvSpPr>
          <p:nvPr>
            <p:ph type="body" sz="quarter" idx="11"/>
          </p:nvPr>
        </p:nvSpPr>
        <p:spPr/>
        <p:txBody>
          <a:bodyPr/>
          <a:lstStyle/>
          <a:p>
            <a:pPr lvl="0">
              <a:defRPr/>
            </a:pPr>
            <a:r>
              <a:rPr lang="en-US" altLang="ko-KR"/>
              <a:t>EventMoa</a:t>
            </a:r>
            <a:endParaRPr lang="ko-KR" altLang="en-US"/>
          </a:p>
        </p:txBody>
      </p:sp>
      <p:graphicFrame>
        <p:nvGraphicFramePr>
          <p:cNvPr id="7" name="표 6"/>
          <p:cNvGraphicFramePr>
            <a:graphicFrameLocks noGrp="1"/>
          </p:cNvGraphicFramePr>
          <p:nvPr/>
        </p:nvGraphicFramePr>
        <p:xfrm>
          <a:off x="8688288" y="476672"/>
          <a:ext cx="3384376" cy="1286749"/>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20000"/>
                    </a:ext>
                  </a:extLst>
                </a:gridCol>
                <a:gridCol w="2981120">
                  <a:extLst>
                    <a:ext uri="{9D8B030D-6E8A-4147-A177-3AD203B41FA5}">
                      <a16:colId xmlns:a16="http://schemas.microsoft.com/office/drawing/2014/main"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pPr>
                      <a:r>
                        <a:rPr lang="en-US" altLang="ko-KR" sz="900" b="1">
                          <a:solidFill>
                            <a:srgbClr val="4E5263"/>
                          </a:solidFill>
                          <a:latin typeface="+mn-ea"/>
                          <a:ea typeface="+mn-ea"/>
                          <a:sym typeface="맑은 고딕"/>
                        </a:rPr>
                        <a:t>Summery.</a:t>
                      </a:r>
                      <a:endParaRPr lang="en" altLang="ko-KR" sz="900" b="1">
                        <a:solidFill>
                          <a:srgbClr val="4E5263"/>
                        </a:solidFill>
                        <a:latin typeface="+mn-ea"/>
                        <a:ea typeface="+mn-ea"/>
                        <a:sym typeface="맑은 고딕"/>
                      </a:endParaRP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bg1">
                          <a:lumMod val="65000"/>
                        </a:schemeClr>
                      </a:solidFill>
                      <a:prstDash val="solid"/>
                      <a:round/>
                      <a:headEnd w="med" len="med"/>
                      <a:tailEnd w="med" len="me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pPr>
                      <a:endParaRPr lang="en" altLang="ko-KR" sz="900" b="1">
                        <a:solidFill>
                          <a:srgbClr val="4E5263"/>
                        </a:solidFill>
                        <a:latin typeface="SF Pro Text"/>
                        <a:ea typeface="SF Pro Text"/>
                        <a:sym typeface="맑은 고딕"/>
                      </a:endParaRP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0"/>
                  </a:ext>
                </a:extLst>
              </a:tr>
              <a:tr h="786307">
                <a:tc gridSpan="2">
                  <a:txBody>
                    <a:bodyPr/>
                    <a:lstStyle/>
                    <a:p>
                      <a:pPr marL="108000" marR="0" lvl="0" indent="-108000" algn="just" defTabSz="914400" rtl="0" eaLnBrk="1" latinLnBrk="1" hangingPunct="1">
                        <a:lnSpc>
                          <a:spcPct val="120000"/>
                        </a:lnSpc>
                        <a:spcBef>
                          <a:spcPts val="0"/>
                        </a:spcBef>
                        <a:spcAft>
                          <a:spcPts val="0"/>
                        </a:spcAft>
                        <a:buClrTx/>
                        <a:buFont typeface="Arial"/>
                        <a:buChar char="•"/>
                        <a:defRPr/>
                      </a:pPr>
                      <a:r>
                        <a:rPr lang="ko-KR" altLang="en-US" sz="800" b="0">
                          <a:solidFill>
                            <a:schemeClr val="tx1"/>
                          </a:solidFill>
                          <a:latin typeface="+mn-ea"/>
                          <a:ea typeface="+mn-ea"/>
                          <a:sym typeface="맑은 고딕"/>
                        </a:rPr>
                        <a:t>회원탈퇴 전 비밀전호 인증하는 페이지입니다</a:t>
                      </a:r>
                      <a:r>
                        <a:rPr lang="en-US" altLang="ko-KR" sz="800" b="0">
                          <a:solidFill>
                            <a:schemeClr val="tx1"/>
                          </a:solidFill>
                          <a:latin typeface="+mn-ea"/>
                          <a:ea typeface="+mn-ea"/>
                          <a:sym typeface="맑은 고딕"/>
                        </a:rPr>
                        <a:t>.</a:t>
                      </a: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solidFill>
                        <a:schemeClr val="bg1">
                          <a:lumMod val="65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hMerge="1">
                  <a:txBody>
                    <a:bodyPr/>
                    <a:lstStyle/>
                    <a:p>
                      <a:pPr latinLnBrk="1">
                        <a:defRPr/>
                      </a:pPr>
                      <a:endParaRPr lang="ko-KR" altLang="en-US"/>
                    </a:p>
                  </a:txBody>
                  <a:tcPr/>
                </a:tc>
                <a:extLst>
                  <a:ext uri="{0D108BD9-81ED-4DB2-BD59-A6C34878D82A}">
                    <a16:rowId xmlns:a16="http://schemas.microsoft.com/office/drawing/2014/main" val="10001"/>
                  </a:ext>
                </a:extLst>
              </a:tr>
              <a:tr h="241592">
                <a:tc>
                  <a:txBody>
                    <a:bodyPr/>
                    <a:lstStyle/>
                    <a:p>
                      <a:pPr algn="ctr" latinLnBrk="1">
                        <a:lnSpc>
                          <a:spcPct val="120000"/>
                        </a:lnSpc>
                        <a:defRPr/>
                      </a:pPr>
                      <a:r>
                        <a:rPr lang="en-US" altLang="ko-KR" sz="850" b="0">
                          <a:solidFill>
                            <a:schemeClr val="tx1"/>
                          </a:solidFill>
                          <a:latin typeface="+mn-ea"/>
                          <a:ea typeface="+mn-ea"/>
                          <a:cs typeface="+mn-cs"/>
                        </a:rPr>
                        <a:t>1</a:t>
                      </a:r>
                      <a:endParaRPr lang="ko-KR" altLang="en-US" sz="850" b="0">
                        <a:solidFill>
                          <a:schemeClr val="tx1"/>
                        </a:solidFill>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회원인증 누르면 회원 탈퇴 페이지로 이동합니다</a:t>
                      </a:r>
                      <a:r>
                        <a:rPr lang="en-US" altLang="ko-KR" sz="850" b="0">
                          <a:latin typeface="+mn-ea"/>
                          <a:ea typeface="+mn-ea"/>
                          <a:cs typeface="+mn-cs"/>
                        </a:rPr>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2"/>
                  </a:ext>
                </a:extLst>
              </a:tr>
            </a:tbl>
          </a:graphicData>
        </a:graphic>
      </p:graphicFrame>
      <p:sp>
        <p:nvSpPr>
          <p:cNvPr id="8" name="TextBox 7"/>
          <p:cNvSpPr txBox="1"/>
          <p:nvPr/>
        </p:nvSpPr>
        <p:spPr>
          <a:xfrm>
            <a:off x="11780252" y="106980"/>
            <a:ext cx="284113" cy="230832"/>
          </a:xfrm>
          <a:prstGeom prst="rect">
            <a:avLst/>
          </a:prstGeom>
          <a:noFill/>
        </p:spPr>
        <p:txBody>
          <a:bodyPr wrap="none">
            <a:spAutoFit/>
          </a:bodyPr>
          <a:lstStyle/>
          <a:p>
            <a:pPr lvl="0">
              <a:defRPr/>
            </a:pPr>
            <a:r>
              <a:rPr lang="en-US" altLang="ko-KR" sz="900"/>
              <a:t>8</a:t>
            </a:r>
          </a:p>
        </p:txBody>
      </p:sp>
      <p:pic>
        <p:nvPicPr>
          <p:cNvPr id="9" name="그림 8"/>
          <p:cNvPicPr>
            <a:picLocks noChangeAspect="1"/>
          </p:cNvPicPr>
          <p:nvPr/>
        </p:nvPicPr>
        <p:blipFill rotWithShape="1">
          <a:blip r:embed="rId2"/>
          <a:stretch>
            <a:fillRect/>
          </a:stretch>
        </p:blipFill>
        <p:spPr>
          <a:xfrm>
            <a:off x="119336" y="1340768"/>
            <a:ext cx="8400256" cy="3581400"/>
          </a:xfrm>
          <a:prstGeom prst="rect">
            <a:avLst/>
          </a:prstGeom>
        </p:spPr>
      </p:pic>
      <p:sp>
        <p:nvSpPr>
          <p:cNvPr id="13" name="화살표: 왼쪽 12"/>
          <p:cNvSpPr/>
          <p:nvPr/>
        </p:nvSpPr>
        <p:spPr>
          <a:xfrm>
            <a:off x="5015880" y="3789040"/>
            <a:ext cx="504056" cy="432048"/>
          </a:xfrm>
          <a:prstGeom prst="left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1</a:t>
            </a:r>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p:nvPr>
        </p:nvSpPr>
        <p:spPr/>
        <p:txBody>
          <a:bodyPr/>
          <a:lstStyle/>
          <a:p>
            <a:pPr lvl="0">
              <a:defRPr/>
            </a:pPr>
            <a:r>
              <a:rPr lang="en-US" altLang="ko-KR"/>
              <a:t>myPage_unregister.jsp</a:t>
            </a:r>
          </a:p>
        </p:txBody>
      </p:sp>
      <p:sp>
        <p:nvSpPr>
          <p:cNvPr id="5" name="텍스트 개체 틀 4"/>
          <p:cNvSpPr>
            <a:spLocks noGrp="1"/>
          </p:cNvSpPr>
          <p:nvPr>
            <p:ph type="body" sz="quarter" idx="11"/>
          </p:nvPr>
        </p:nvSpPr>
        <p:spPr/>
        <p:txBody>
          <a:bodyPr/>
          <a:lstStyle/>
          <a:p>
            <a:pPr lvl="0">
              <a:defRPr/>
            </a:pPr>
            <a:r>
              <a:rPr lang="en-US" altLang="ko-KR"/>
              <a:t>EventMoa</a:t>
            </a:r>
            <a:endParaRPr lang="ko-KR" altLang="en-US"/>
          </a:p>
        </p:txBody>
      </p:sp>
      <p:graphicFrame>
        <p:nvGraphicFramePr>
          <p:cNvPr id="7" name="표 6"/>
          <p:cNvGraphicFramePr>
            <a:graphicFrameLocks noGrp="1"/>
          </p:cNvGraphicFramePr>
          <p:nvPr/>
        </p:nvGraphicFramePr>
        <p:xfrm>
          <a:off x="8688288" y="476672"/>
          <a:ext cx="3384376" cy="1288997"/>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20000"/>
                    </a:ext>
                  </a:extLst>
                </a:gridCol>
                <a:gridCol w="2981120">
                  <a:extLst>
                    <a:ext uri="{9D8B030D-6E8A-4147-A177-3AD203B41FA5}">
                      <a16:colId xmlns:a16="http://schemas.microsoft.com/office/drawing/2014/main"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pPr>
                      <a:r>
                        <a:rPr lang="en-US" altLang="ko-KR" sz="900" b="1">
                          <a:solidFill>
                            <a:srgbClr val="4E5263"/>
                          </a:solidFill>
                          <a:latin typeface="+mn-ea"/>
                          <a:ea typeface="+mn-ea"/>
                          <a:sym typeface="맑은 고딕"/>
                        </a:rPr>
                        <a:t>Summery.</a:t>
                      </a:r>
                      <a:endParaRPr lang="en" altLang="ko-KR" sz="900" b="1">
                        <a:solidFill>
                          <a:srgbClr val="4E5263"/>
                        </a:solidFill>
                        <a:latin typeface="+mn-ea"/>
                        <a:ea typeface="+mn-ea"/>
                        <a:sym typeface="맑은 고딕"/>
                      </a:endParaRP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bg1">
                          <a:lumMod val="65000"/>
                        </a:schemeClr>
                      </a:solidFill>
                      <a:prstDash val="solid"/>
                      <a:round/>
                      <a:headEnd w="med" len="med"/>
                      <a:tailEnd w="med" len="me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pPr>
                      <a:endParaRPr lang="en" altLang="ko-KR" sz="900" b="1">
                        <a:solidFill>
                          <a:srgbClr val="4E5263"/>
                        </a:solidFill>
                        <a:latin typeface="SF Pro Text"/>
                        <a:ea typeface="SF Pro Text"/>
                        <a:sym typeface="맑은 고딕"/>
                      </a:endParaRP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0"/>
                  </a:ext>
                </a:extLst>
              </a:tr>
              <a:tr h="786307">
                <a:tc gridSpan="2">
                  <a:txBody>
                    <a:bodyPr/>
                    <a:lstStyle/>
                    <a:p>
                      <a:pPr marL="108000" marR="0" lvl="0" indent="-108000" algn="just" defTabSz="914400" rtl="0" eaLnBrk="1" latinLnBrk="1" hangingPunct="1">
                        <a:lnSpc>
                          <a:spcPct val="120000"/>
                        </a:lnSpc>
                        <a:spcBef>
                          <a:spcPts val="0"/>
                        </a:spcBef>
                        <a:spcAft>
                          <a:spcPts val="0"/>
                        </a:spcAft>
                        <a:buClrTx/>
                        <a:buFont typeface="Arial"/>
                        <a:buChar char="•"/>
                        <a:defRPr/>
                      </a:pPr>
                      <a:r>
                        <a:rPr lang="ko-KR" altLang="en-US" sz="800" b="0">
                          <a:solidFill>
                            <a:schemeClr val="tx1"/>
                          </a:solidFill>
                          <a:latin typeface="+mn-ea"/>
                          <a:ea typeface="+mn-ea"/>
                          <a:sym typeface="맑은 고딕"/>
                        </a:rPr>
                        <a:t>회원을 탈퇴하는 페이지입니다.</a:t>
                      </a: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solidFill>
                        <a:schemeClr val="bg1">
                          <a:lumMod val="65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hMerge="1">
                  <a:txBody>
                    <a:bodyPr/>
                    <a:lstStyle/>
                    <a:p>
                      <a:pPr latinLnBrk="1">
                        <a:defRPr/>
                      </a:pPr>
                      <a:endParaRPr lang="ko-KR" altLang="en-US"/>
                    </a:p>
                  </a:txBody>
                  <a:tcPr/>
                </a:tc>
                <a:extLst>
                  <a:ext uri="{0D108BD9-81ED-4DB2-BD59-A6C34878D82A}">
                    <a16:rowId xmlns:a16="http://schemas.microsoft.com/office/drawing/2014/main" val="10001"/>
                  </a:ext>
                </a:extLst>
              </a:tr>
              <a:tr h="241592">
                <a:tc>
                  <a:txBody>
                    <a:bodyPr/>
                    <a:lstStyle/>
                    <a:p>
                      <a:pPr algn="ctr" latinLnBrk="1">
                        <a:lnSpc>
                          <a:spcPct val="120000"/>
                        </a:lnSpc>
                        <a:defRPr/>
                      </a:pPr>
                      <a:r>
                        <a:rPr lang="en-US" altLang="ko-KR" sz="850" b="0">
                          <a:solidFill>
                            <a:schemeClr val="tx1"/>
                          </a:solidFill>
                          <a:latin typeface="+mn-ea"/>
                          <a:ea typeface="+mn-ea"/>
                          <a:cs typeface="+mn-cs"/>
                        </a:rPr>
                        <a:t>1</a:t>
                      </a:r>
                      <a:endParaRPr lang="ko-KR" altLang="en-US" sz="850" b="0">
                        <a:solidFill>
                          <a:schemeClr val="tx1"/>
                        </a:solidFill>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회원 탈퇴를 누르면 회원 탈퇴가 완료 됩니다</a:t>
                      </a:r>
                      <a:r>
                        <a:rPr lang="en-US" altLang="ko-KR" sz="850" b="0">
                          <a:latin typeface="+mn-ea"/>
                          <a:ea typeface="+mn-ea"/>
                          <a:cs typeface="+mn-cs"/>
                        </a:rPr>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2"/>
                  </a:ext>
                </a:extLst>
              </a:tr>
            </a:tbl>
          </a:graphicData>
        </a:graphic>
      </p:graphicFrame>
      <p:sp>
        <p:nvSpPr>
          <p:cNvPr id="8" name="TextBox 7"/>
          <p:cNvSpPr txBox="1"/>
          <p:nvPr/>
        </p:nvSpPr>
        <p:spPr>
          <a:xfrm>
            <a:off x="11780252" y="106980"/>
            <a:ext cx="284113" cy="230832"/>
          </a:xfrm>
          <a:prstGeom prst="rect">
            <a:avLst/>
          </a:prstGeom>
          <a:noFill/>
        </p:spPr>
        <p:txBody>
          <a:bodyPr wrap="none">
            <a:spAutoFit/>
          </a:bodyPr>
          <a:lstStyle/>
          <a:p>
            <a:pPr lvl="0">
              <a:defRPr/>
            </a:pPr>
            <a:r>
              <a:rPr lang="en-US" altLang="ko-KR" sz="900"/>
              <a:t>8</a:t>
            </a:r>
          </a:p>
        </p:txBody>
      </p:sp>
      <p:pic>
        <p:nvPicPr>
          <p:cNvPr id="16" name="그림 15"/>
          <p:cNvPicPr>
            <a:picLocks noChangeAspect="1"/>
          </p:cNvPicPr>
          <p:nvPr/>
        </p:nvPicPr>
        <p:blipFill rotWithShape="1">
          <a:blip r:embed="rId2"/>
          <a:stretch>
            <a:fillRect/>
          </a:stretch>
        </p:blipFill>
        <p:spPr>
          <a:xfrm>
            <a:off x="695400" y="944880"/>
            <a:ext cx="7322820" cy="4968239"/>
          </a:xfrm>
          <a:prstGeom prst="rect">
            <a:avLst/>
          </a:prstGeom>
        </p:spPr>
      </p:pic>
      <p:sp>
        <p:nvSpPr>
          <p:cNvPr id="13" name="화살표: 왼쪽 12"/>
          <p:cNvSpPr/>
          <p:nvPr/>
        </p:nvSpPr>
        <p:spPr>
          <a:xfrm>
            <a:off x="6600056" y="4509120"/>
            <a:ext cx="504056" cy="432048"/>
          </a:xfrm>
          <a:prstGeom prst="left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1</a:t>
            </a:r>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p:nvPr>
        </p:nvSpPr>
        <p:spPr/>
        <p:txBody>
          <a:bodyPr/>
          <a:lstStyle/>
          <a:p>
            <a:pPr lvl="0">
              <a:defRPr/>
            </a:pPr>
            <a:r>
              <a:rPr lang="en-US" altLang="ko-KR"/>
              <a:t>eventWriter.jsp</a:t>
            </a:r>
          </a:p>
        </p:txBody>
      </p:sp>
      <p:sp>
        <p:nvSpPr>
          <p:cNvPr id="5" name="텍스트 개체 틀 4"/>
          <p:cNvSpPr>
            <a:spLocks noGrp="1"/>
          </p:cNvSpPr>
          <p:nvPr>
            <p:ph type="body" sz="quarter" idx="11"/>
          </p:nvPr>
        </p:nvSpPr>
        <p:spPr/>
        <p:txBody>
          <a:bodyPr/>
          <a:lstStyle/>
          <a:p>
            <a:pPr lvl="0">
              <a:defRPr/>
            </a:pPr>
            <a:r>
              <a:rPr lang="en-US" altLang="ko-KR"/>
              <a:t>EventMoa</a:t>
            </a:r>
            <a:endParaRPr lang="ko-KR" altLang="en-US"/>
          </a:p>
        </p:txBody>
      </p:sp>
      <p:graphicFrame>
        <p:nvGraphicFramePr>
          <p:cNvPr id="7" name="표 6"/>
          <p:cNvGraphicFramePr>
            <a:graphicFrameLocks noGrp="1"/>
          </p:cNvGraphicFramePr>
          <p:nvPr/>
        </p:nvGraphicFramePr>
        <p:xfrm>
          <a:off x="8688288" y="476672"/>
          <a:ext cx="3376961" cy="2011525"/>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20000"/>
                    </a:ext>
                  </a:extLst>
                </a:gridCol>
                <a:gridCol w="2973705">
                  <a:extLst>
                    <a:ext uri="{9D8B030D-6E8A-4147-A177-3AD203B41FA5}">
                      <a16:colId xmlns:a16="http://schemas.microsoft.com/office/drawing/2014/main"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pPr>
                      <a:r>
                        <a:rPr lang="en-US" altLang="ko-KR" sz="900" b="1">
                          <a:solidFill>
                            <a:srgbClr val="4E5263"/>
                          </a:solidFill>
                          <a:latin typeface="+mn-ea"/>
                          <a:ea typeface="+mn-ea"/>
                          <a:sym typeface="맑은 고딕"/>
                        </a:rPr>
                        <a:t>Summery.</a:t>
                      </a:r>
                      <a:endParaRPr lang="en" altLang="ko-KR" sz="900" b="1">
                        <a:solidFill>
                          <a:srgbClr val="4E5263"/>
                        </a:solidFill>
                        <a:latin typeface="+mn-ea"/>
                        <a:ea typeface="+mn-ea"/>
                        <a:sym typeface="맑은 고딕"/>
                      </a:endParaRP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bg1">
                          <a:lumMod val="65000"/>
                        </a:schemeClr>
                      </a:solidFill>
                      <a:prstDash val="solid"/>
                      <a:round/>
                      <a:headEnd w="med" len="med"/>
                      <a:tailEnd w="med" len="me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pPr>
                      <a:endParaRPr lang="en" altLang="ko-KR" sz="900" b="1">
                        <a:solidFill>
                          <a:srgbClr val="4E5263"/>
                        </a:solidFill>
                        <a:latin typeface="SF Pro Text"/>
                        <a:ea typeface="SF Pro Text"/>
                        <a:sym typeface="맑은 고딕"/>
                      </a:endParaRP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0"/>
                  </a:ext>
                </a:extLst>
              </a:tr>
              <a:tr h="786307">
                <a:tc gridSpan="2">
                  <a:txBody>
                    <a:bodyPr/>
                    <a:lstStyle/>
                    <a:p>
                      <a:pPr marL="108000" marR="0" lvl="0" indent="-108000" algn="just" defTabSz="914400" rtl="0" eaLnBrk="1" latinLnBrk="1" hangingPunct="1">
                        <a:lnSpc>
                          <a:spcPct val="120000"/>
                        </a:lnSpc>
                        <a:spcBef>
                          <a:spcPts val="0"/>
                        </a:spcBef>
                        <a:spcAft>
                          <a:spcPts val="0"/>
                        </a:spcAft>
                        <a:buClrTx/>
                        <a:buFont typeface="Arial"/>
                        <a:buChar char="•"/>
                        <a:defRPr/>
                      </a:pPr>
                      <a:r>
                        <a:rPr lang="ko-KR" altLang="en-US" sz="800" b="0">
                          <a:solidFill>
                            <a:schemeClr val="tx1"/>
                          </a:solidFill>
                          <a:latin typeface="+mn-ea"/>
                          <a:ea typeface="+mn-ea"/>
                          <a:sym typeface="맑은 고딕"/>
                        </a:rPr>
                        <a:t>이벤트 등록을 하는 페이지입니다</a:t>
                      </a:r>
                      <a:r>
                        <a:rPr lang="en-US" altLang="ko-KR" sz="800" b="0">
                          <a:solidFill>
                            <a:schemeClr val="tx1"/>
                          </a:solidFill>
                          <a:latin typeface="+mn-ea"/>
                          <a:ea typeface="+mn-ea"/>
                          <a:sym typeface="맑은 고딕"/>
                        </a:rPr>
                        <a:t>.</a:t>
                      </a: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solidFill>
                        <a:schemeClr val="bg1">
                          <a:lumMod val="65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hMerge="1">
                  <a:txBody>
                    <a:bodyPr/>
                    <a:lstStyle/>
                    <a:p>
                      <a:pPr latinLnBrk="1">
                        <a:defRPr/>
                      </a:pPr>
                      <a:endParaRPr lang="ko-KR" altLang="en-US"/>
                    </a:p>
                  </a:txBody>
                  <a:tcPr/>
                </a:tc>
                <a:extLst>
                  <a:ext uri="{0D108BD9-81ED-4DB2-BD59-A6C34878D82A}">
                    <a16:rowId xmlns:a16="http://schemas.microsoft.com/office/drawing/2014/main" val="10001"/>
                  </a:ext>
                </a:extLst>
              </a:tr>
              <a:tr h="241592">
                <a:tc>
                  <a:txBody>
                    <a:bodyPr/>
                    <a:lstStyle/>
                    <a:p>
                      <a:pPr algn="ctr" latinLnBrk="1">
                        <a:lnSpc>
                          <a:spcPct val="120000"/>
                        </a:lnSpc>
                        <a:defRPr/>
                      </a:pPr>
                      <a:r>
                        <a:rPr lang="en-US" altLang="ko-KR" sz="850" b="0">
                          <a:solidFill>
                            <a:schemeClr val="tx1"/>
                          </a:solidFill>
                          <a:latin typeface="+mn-ea"/>
                          <a:ea typeface="+mn-ea"/>
                          <a:cs typeface="+mn-cs"/>
                        </a:rPr>
                        <a:t>1</a:t>
                      </a:r>
                      <a:endParaRPr lang="ko-KR" altLang="en-US" sz="850" b="0">
                        <a:solidFill>
                          <a:schemeClr val="tx1"/>
                        </a:solidFill>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endParaRPr lang="en-US" altLang="ko-KR" sz="850" b="0">
                        <a:latin typeface="+mn-ea"/>
                        <a:ea typeface="+mn-ea"/>
                        <a:cs typeface="+mn-cs"/>
                      </a:endParaRP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2"/>
                  </a:ext>
                </a:extLst>
              </a:tr>
              <a:tr h="241592">
                <a:tc>
                  <a:txBody>
                    <a:bodyPr/>
                    <a:lstStyle/>
                    <a:p>
                      <a:pPr algn="ctr" latinLnBrk="1">
                        <a:lnSpc>
                          <a:spcPct val="120000"/>
                        </a:lnSpc>
                        <a:defRPr/>
                      </a:pPr>
                      <a:r>
                        <a:rPr lang="en-US" altLang="ko-KR" sz="850" b="0">
                          <a:latin typeface="+mn-ea"/>
                          <a:ea typeface="+mn-ea"/>
                          <a:cs typeface="+mn-cs"/>
                        </a:rPr>
                        <a:t>2</a:t>
                      </a:r>
                      <a:endParaRPr lang="ko-KR" altLang="en-US" sz="850" b="0">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marL="0" marR="0" lvl="0" indent="0" algn="just" defTabSz="914400" rtl="0" eaLnBrk="1" latinLnBrk="1" hangingPunct="1">
                        <a:lnSpc>
                          <a:spcPct val="120000"/>
                        </a:lnSpc>
                        <a:spcBef>
                          <a:spcPts val="0"/>
                        </a:spcBef>
                        <a:spcAft>
                          <a:spcPts val="0"/>
                        </a:spcAft>
                        <a:buClrTx/>
                        <a:buFontTx/>
                        <a:buNone/>
                        <a:defRPr/>
                      </a:pPr>
                      <a:r>
                        <a:rPr kumimoji="1" lang="en-US" altLang="ko-KR" sz="850">
                          <a:solidFill>
                            <a:schemeClr val="tx1"/>
                          </a:solidFill>
                          <a:latin typeface="+mn-ea"/>
                        </a:rPr>
                        <a:t>Login</a:t>
                      </a:r>
                      <a:r>
                        <a:rPr kumimoji="1" lang="ko-KR" altLang="en-US" sz="850">
                          <a:solidFill>
                            <a:schemeClr val="tx1"/>
                          </a:solidFill>
                          <a:latin typeface="+mn-ea"/>
                        </a:rPr>
                        <a:t>을 누르면 로그인이 가능합니다</a:t>
                      </a:r>
                      <a:r>
                        <a:rPr kumimoji="1" lang="en-US" altLang="ko-KR" sz="850">
                          <a:solidFill>
                            <a:schemeClr val="tx1"/>
                          </a:solidFill>
                          <a:latin typeface="+mn-ea"/>
                        </a:rPr>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3"/>
                  </a:ext>
                </a:extLst>
              </a:tr>
              <a:tr h="241592">
                <a:tc>
                  <a:txBody>
                    <a:bodyPr/>
                    <a:lstStyle/>
                    <a:p>
                      <a:pPr algn="ctr" latinLnBrk="1">
                        <a:lnSpc>
                          <a:spcPct val="120000"/>
                        </a:lnSpc>
                        <a:defRPr/>
                      </a:pPr>
                      <a:r>
                        <a:rPr lang="en-US" altLang="ko-KR" sz="850" b="0">
                          <a:latin typeface="+mn-ea"/>
                          <a:ea typeface="+mn-ea"/>
                          <a:cs typeface="+mn-cs"/>
                        </a:rPr>
                        <a:t>3</a:t>
                      </a:r>
                      <a:endParaRPr lang="ko-KR" altLang="en-US" sz="850" b="0">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이메일과 비밀번호 입력이 가능합니다</a:t>
                      </a:r>
                      <a:r>
                        <a:rPr lang="en-US" altLang="ko-KR" sz="850" b="0">
                          <a:latin typeface="+mn-ea"/>
                          <a:ea typeface="+mn-ea"/>
                          <a:cs typeface="+mn-cs"/>
                        </a:rPr>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4"/>
                  </a:ext>
                </a:extLst>
              </a:tr>
              <a:tr h="241592">
                <a:tc>
                  <a:txBody>
                    <a:bodyPr/>
                    <a:lstStyle/>
                    <a:p>
                      <a:pPr algn="ctr" latinLnBrk="1">
                        <a:lnSpc>
                          <a:spcPct val="120000"/>
                        </a:lnSpc>
                        <a:defRPr/>
                      </a:pPr>
                      <a:r>
                        <a:rPr lang="en-US" altLang="ko-KR" sz="850" b="0">
                          <a:latin typeface="+mn-ea"/>
                          <a:ea typeface="+mn-ea"/>
                          <a:cs typeface="+mn-cs"/>
                        </a:rPr>
                        <a:t>4</a:t>
                      </a: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endParaRPr lang="en-US" altLang="ko-KR" sz="850" b="0">
                        <a:latin typeface="+mn-ea"/>
                        <a:ea typeface="+mn-ea"/>
                        <a:cs typeface="+mn-cs"/>
                      </a:endParaRP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5"/>
                  </a:ext>
                </a:extLst>
              </a:tr>
            </a:tbl>
          </a:graphicData>
        </a:graphic>
      </p:graphicFrame>
      <p:sp>
        <p:nvSpPr>
          <p:cNvPr id="8" name="TextBox 7"/>
          <p:cNvSpPr txBox="1"/>
          <p:nvPr/>
        </p:nvSpPr>
        <p:spPr>
          <a:xfrm>
            <a:off x="11780252" y="106980"/>
            <a:ext cx="284113" cy="230832"/>
          </a:xfrm>
          <a:prstGeom prst="rect">
            <a:avLst/>
          </a:prstGeom>
          <a:noFill/>
        </p:spPr>
        <p:txBody>
          <a:bodyPr wrap="none">
            <a:spAutoFit/>
          </a:bodyPr>
          <a:lstStyle/>
          <a:p>
            <a:pPr lvl="0">
              <a:defRPr/>
            </a:pPr>
            <a:r>
              <a:rPr lang="en-US" altLang="ko-KR" sz="900"/>
              <a:t>8</a:t>
            </a:r>
          </a:p>
        </p:txBody>
      </p:sp>
      <p:pic>
        <p:nvPicPr>
          <p:cNvPr id="11" name="그림 10"/>
          <p:cNvPicPr>
            <a:picLocks noChangeAspect="1"/>
          </p:cNvPicPr>
          <p:nvPr/>
        </p:nvPicPr>
        <p:blipFill rotWithShape="1">
          <a:blip r:embed="rId2"/>
          <a:stretch>
            <a:fillRect/>
          </a:stretch>
        </p:blipFill>
        <p:spPr>
          <a:xfrm>
            <a:off x="2833911" y="404664"/>
            <a:ext cx="3982169" cy="6453336"/>
          </a:xfrm>
          <a:prstGeom prst="rect">
            <a:avLst/>
          </a:prstGeom>
        </p:spPr>
      </p:pic>
      <p:sp>
        <p:nvSpPr>
          <p:cNvPr id="16" name="화살표: 왼쪽 15"/>
          <p:cNvSpPr/>
          <p:nvPr/>
        </p:nvSpPr>
        <p:spPr>
          <a:xfrm>
            <a:off x="4655840" y="1340768"/>
            <a:ext cx="504056" cy="432048"/>
          </a:xfrm>
          <a:prstGeom prst="left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2</a:t>
            </a:r>
          </a:p>
        </p:txBody>
      </p:sp>
      <p:sp>
        <p:nvSpPr>
          <p:cNvPr id="17" name="화살표: 왼쪽 16"/>
          <p:cNvSpPr/>
          <p:nvPr/>
        </p:nvSpPr>
        <p:spPr>
          <a:xfrm>
            <a:off x="6456040" y="6309320"/>
            <a:ext cx="504056" cy="432048"/>
          </a:xfrm>
          <a:prstGeom prst="left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4</a:t>
            </a:r>
          </a:p>
        </p:txBody>
      </p:sp>
      <p:sp>
        <p:nvSpPr>
          <p:cNvPr id="22" name="화살표: 왼쪽 21"/>
          <p:cNvSpPr/>
          <p:nvPr/>
        </p:nvSpPr>
        <p:spPr>
          <a:xfrm>
            <a:off x="4295800" y="404664"/>
            <a:ext cx="504056" cy="432048"/>
          </a:xfrm>
          <a:prstGeom prst="left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1</a:t>
            </a:r>
          </a:p>
        </p:txBody>
      </p:sp>
      <p:sp>
        <p:nvSpPr>
          <p:cNvPr id="23" name="화살표: 오른쪽 22"/>
          <p:cNvSpPr/>
          <p:nvPr/>
        </p:nvSpPr>
        <p:spPr>
          <a:xfrm>
            <a:off x="2783632" y="6309320"/>
            <a:ext cx="432048" cy="432048"/>
          </a:xfrm>
          <a:prstGeom prst="right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3</a:t>
            </a:r>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p:nvPr>
        </p:nvSpPr>
        <p:spPr/>
        <p:txBody>
          <a:bodyPr/>
          <a:lstStyle/>
          <a:p>
            <a:pPr lvl="0">
              <a:defRPr/>
            </a:pPr>
            <a:r>
              <a:rPr lang="en-US" altLang="ko-KR"/>
              <a:t>eventWriter.jsp-1</a:t>
            </a:r>
          </a:p>
        </p:txBody>
      </p:sp>
      <p:sp>
        <p:nvSpPr>
          <p:cNvPr id="5" name="텍스트 개체 틀 4"/>
          <p:cNvSpPr>
            <a:spLocks noGrp="1"/>
          </p:cNvSpPr>
          <p:nvPr>
            <p:ph type="body" sz="quarter" idx="11"/>
          </p:nvPr>
        </p:nvSpPr>
        <p:spPr/>
        <p:txBody>
          <a:bodyPr/>
          <a:lstStyle/>
          <a:p>
            <a:pPr lvl="0">
              <a:defRPr/>
            </a:pPr>
            <a:r>
              <a:rPr lang="en-US" altLang="ko-KR"/>
              <a:t>EventMoa</a:t>
            </a:r>
            <a:endParaRPr lang="ko-KR" altLang="en-US"/>
          </a:p>
        </p:txBody>
      </p:sp>
      <p:graphicFrame>
        <p:nvGraphicFramePr>
          <p:cNvPr id="7" name="표 6"/>
          <p:cNvGraphicFramePr>
            <a:graphicFrameLocks noGrp="1"/>
          </p:cNvGraphicFramePr>
          <p:nvPr/>
        </p:nvGraphicFramePr>
        <p:xfrm>
          <a:off x="8688288" y="476672"/>
          <a:ext cx="3376961" cy="1769933"/>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20000"/>
                    </a:ext>
                  </a:extLst>
                </a:gridCol>
                <a:gridCol w="2973705">
                  <a:extLst>
                    <a:ext uri="{9D8B030D-6E8A-4147-A177-3AD203B41FA5}">
                      <a16:colId xmlns:a16="http://schemas.microsoft.com/office/drawing/2014/main"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pPr>
                      <a:r>
                        <a:rPr lang="en-US" altLang="ko-KR" sz="900" b="1">
                          <a:solidFill>
                            <a:srgbClr val="4E5263"/>
                          </a:solidFill>
                          <a:latin typeface="+mn-ea"/>
                          <a:ea typeface="+mn-ea"/>
                          <a:sym typeface="맑은 고딕"/>
                        </a:rPr>
                        <a:t>Summery.</a:t>
                      </a:r>
                      <a:endParaRPr lang="en" altLang="ko-KR" sz="900" b="1">
                        <a:solidFill>
                          <a:srgbClr val="4E5263"/>
                        </a:solidFill>
                        <a:latin typeface="+mn-ea"/>
                        <a:ea typeface="+mn-ea"/>
                        <a:sym typeface="맑은 고딕"/>
                      </a:endParaRP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bg1">
                          <a:lumMod val="65000"/>
                        </a:schemeClr>
                      </a:solidFill>
                      <a:prstDash val="solid"/>
                      <a:round/>
                      <a:headEnd w="med" len="med"/>
                      <a:tailEnd w="med" len="me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pPr>
                      <a:endParaRPr lang="en" altLang="ko-KR" sz="900" b="1">
                        <a:solidFill>
                          <a:srgbClr val="4E5263"/>
                        </a:solidFill>
                        <a:latin typeface="SF Pro Text"/>
                        <a:ea typeface="SF Pro Text"/>
                        <a:sym typeface="맑은 고딕"/>
                      </a:endParaRP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0"/>
                  </a:ext>
                </a:extLst>
              </a:tr>
              <a:tr h="786307">
                <a:tc gridSpan="2">
                  <a:txBody>
                    <a:bodyPr/>
                    <a:lstStyle/>
                    <a:p>
                      <a:pPr marL="108000" marR="0" lvl="0" indent="-108000" algn="just" defTabSz="914400" rtl="0" eaLnBrk="1" latinLnBrk="1" hangingPunct="1">
                        <a:lnSpc>
                          <a:spcPct val="120000"/>
                        </a:lnSpc>
                        <a:spcBef>
                          <a:spcPts val="0"/>
                        </a:spcBef>
                        <a:spcAft>
                          <a:spcPts val="0"/>
                        </a:spcAft>
                        <a:buClrTx/>
                        <a:buFont typeface="Arial"/>
                        <a:buChar char="•"/>
                        <a:defRPr/>
                      </a:pPr>
                      <a:r>
                        <a:rPr lang="ko-KR" altLang="en-US" sz="800" b="0">
                          <a:solidFill>
                            <a:schemeClr val="tx1"/>
                          </a:solidFill>
                          <a:latin typeface="+mn-ea"/>
                          <a:ea typeface="+mn-ea"/>
                          <a:sym typeface="맑은 고딕"/>
                        </a:rPr>
                        <a:t>서비스를 이용할  회원이 로그인을 입력 하는 페이지입니다.</a:t>
                      </a: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solidFill>
                        <a:schemeClr val="bg1">
                          <a:lumMod val="65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hMerge="1">
                  <a:txBody>
                    <a:bodyPr/>
                    <a:lstStyle/>
                    <a:p>
                      <a:pPr latinLnBrk="1">
                        <a:defRPr/>
                      </a:pPr>
                      <a:endParaRPr lang="ko-KR" altLang="en-US"/>
                    </a:p>
                  </a:txBody>
                  <a:tcPr/>
                </a:tc>
                <a:extLst>
                  <a:ext uri="{0D108BD9-81ED-4DB2-BD59-A6C34878D82A}">
                    <a16:rowId xmlns:a16="http://schemas.microsoft.com/office/drawing/2014/main" val="10001"/>
                  </a:ext>
                </a:extLst>
              </a:tr>
              <a:tr h="241592">
                <a:tc>
                  <a:txBody>
                    <a:bodyPr/>
                    <a:lstStyle/>
                    <a:p>
                      <a:pPr algn="ctr" latinLnBrk="1">
                        <a:lnSpc>
                          <a:spcPct val="120000"/>
                        </a:lnSpc>
                        <a:defRPr/>
                      </a:pPr>
                      <a:r>
                        <a:rPr lang="en-US" altLang="ko-KR" sz="850" b="0">
                          <a:solidFill>
                            <a:schemeClr val="tx1"/>
                          </a:solidFill>
                          <a:latin typeface="+mn-ea"/>
                          <a:ea typeface="+mn-ea"/>
                          <a:cs typeface="+mn-cs"/>
                        </a:rPr>
                        <a:t>1</a:t>
                      </a:r>
                      <a:endParaRPr lang="ko-KR" altLang="en-US" sz="850" b="0">
                        <a:solidFill>
                          <a:schemeClr val="tx1"/>
                        </a:solidFill>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아이디 및 비밀번호를 찾을 수 있는 페이지로 이동합니다</a:t>
                      </a:r>
                      <a:r>
                        <a:rPr lang="en-US" altLang="ko-KR" sz="850" b="0">
                          <a:latin typeface="+mn-ea"/>
                          <a:ea typeface="+mn-ea"/>
                          <a:cs typeface="+mn-cs"/>
                        </a:rPr>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2"/>
                  </a:ext>
                </a:extLst>
              </a:tr>
              <a:tr h="241592">
                <a:tc>
                  <a:txBody>
                    <a:bodyPr/>
                    <a:lstStyle/>
                    <a:p>
                      <a:pPr algn="ctr" latinLnBrk="1">
                        <a:lnSpc>
                          <a:spcPct val="120000"/>
                        </a:lnSpc>
                        <a:defRPr/>
                      </a:pPr>
                      <a:r>
                        <a:rPr lang="en-US" altLang="ko-KR" sz="850" b="0">
                          <a:latin typeface="+mn-ea"/>
                          <a:ea typeface="+mn-ea"/>
                          <a:cs typeface="+mn-cs"/>
                        </a:rPr>
                        <a:t>2</a:t>
                      </a:r>
                      <a:endParaRPr lang="ko-KR" altLang="en-US" sz="850" b="0">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marL="0" marR="0" lvl="0" indent="0" algn="just" defTabSz="914400" rtl="0" eaLnBrk="1" latinLnBrk="1" hangingPunct="1">
                        <a:lnSpc>
                          <a:spcPct val="120000"/>
                        </a:lnSpc>
                        <a:spcBef>
                          <a:spcPts val="0"/>
                        </a:spcBef>
                        <a:spcAft>
                          <a:spcPts val="0"/>
                        </a:spcAft>
                        <a:buClrTx/>
                        <a:buFontTx/>
                        <a:buNone/>
                        <a:defRPr/>
                      </a:pPr>
                      <a:r>
                        <a:rPr kumimoji="1" lang="en-US" altLang="ko-KR" sz="850">
                          <a:solidFill>
                            <a:schemeClr val="tx1"/>
                          </a:solidFill>
                          <a:latin typeface="+mn-ea"/>
                        </a:rPr>
                        <a:t>Login</a:t>
                      </a:r>
                      <a:r>
                        <a:rPr kumimoji="1" lang="ko-KR" altLang="en-US" sz="850">
                          <a:solidFill>
                            <a:schemeClr val="tx1"/>
                          </a:solidFill>
                          <a:latin typeface="+mn-ea"/>
                        </a:rPr>
                        <a:t>을 누르면 로그인이 가능합니다</a:t>
                      </a:r>
                      <a:r>
                        <a:rPr kumimoji="1" lang="en-US" altLang="ko-KR" sz="850">
                          <a:solidFill>
                            <a:schemeClr val="tx1"/>
                          </a:solidFill>
                          <a:latin typeface="+mn-ea"/>
                        </a:rPr>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3"/>
                  </a:ext>
                </a:extLst>
              </a:tr>
              <a:tr h="241592">
                <a:tc>
                  <a:txBody>
                    <a:bodyPr/>
                    <a:lstStyle/>
                    <a:p>
                      <a:pPr algn="ctr" latinLnBrk="1">
                        <a:lnSpc>
                          <a:spcPct val="120000"/>
                        </a:lnSpc>
                        <a:defRPr/>
                      </a:pPr>
                      <a:r>
                        <a:rPr lang="en-US" altLang="ko-KR" sz="850" b="0">
                          <a:latin typeface="+mn-ea"/>
                          <a:ea typeface="+mn-ea"/>
                          <a:cs typeface="+mn-cs"/>
                        </a:rPr>
                        <a:t>3</a:t>
                      </a:r>
                      <a:endParaRPr lang="ko-KR" altLang="en-US" sz="850" b="0">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이메일과 비밀번호 입력이 가능합니다</a:t>
                      </a:r>
                      <a:r>
                        <a:rPr lang="en-US" altLang="ko-KR" sz="850" b="0">
                          <a:latin typeface="+mn-ea"/>
                          <a:ea typeface="+mn-ea"/>
                          <a:cs typeface="+mn-cs"/>
                        </a:rPr>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4"/>
                  </a:ext>
                </a:extLst>
              </a:tr>
            </a:tbl>
          </a:graphicData>
        </a:graphic>
      </p:graphicFrame>
      <p:sp>
        <p:nvSpPr>
          <p:cNvPr id="8" name="TextBox 7"/>
          <p:cNvSpPr txBox="1"/>
          <p:nvPr/>
        </p:nvSpPr>
        <p:spPr>
          <a:xfrm>
            <a:off x="11780252" y="106980"/>
            <a:ext cx="284113" cy="230832"/>
          </a:xfrm>
          <a:prstGeom prst="rect">
            <a:avLst/>
          </a:prstGeom>
          <a:noFill/>
        </p:spPr>
        <p:txBody>
          <a:bodyPr wrap="none">
            <a:spAutoFit/>
          </a:bodyPr>
          <a:lstStyle/>
          <a:p>
            <a:pPr lvl="0">
              <a:defRPr/>
            </a:pPr>
            <a:r>
              <a:rPr lang="en-US" altLang="ko-KR" sz="900"/>
              <a:t>8</a:t>
            </a:r>
          </a:p>
        </p:txBody>
      </p:sp>
      <p:pic>
        <p:nvPicPr>
          <p:cNvPr id="16" name="그림 15"/>
          <p:cNvPicPr>
            <a:picLocks noChangeAspect="1"/>
          </p:cNvPicPr>
          <p:nvPr/>
        </p:nvPicPr>
        <p:blipFill rotWithShape="1">
          <a:blip r:embed="rId2"/>
          <a:stretch>
            <a:fillRect/>
          </a:stretch>
        </p:blipFill>
        <p:spPr>
          <a:xfrm>
            <a:off x="0" y="1196752"/>
            <a:ext cx="8460834" cy="5028788"/>
          </a:xfrm>
          <a:prstGeom prst="rect">
            <a:avLst/>
          </a:prstGeom>
        </p:spPr>
      </p:pic>
      <p:sp>
        <p:nvSpPr>
          <p:cNvPr id="17" name="화살표: 왼쪽 16"/>
          <p:cNvSpPr/>
          <p:nvPr/>
        </p:nvSpPr>
        <p:spPr>
          <a:xfrm>
            <a:off x="7248128" y="5373216"/>
            <a:ext cx="504056" cy="432048"/>
          </a:xfrm>
          <a:prstGeom prst="left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1</a:t>
            </a:r>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p:nvPr>
        </p:nvSpPr>
        <p:spPr/>
        <p:txBody>
          <a:bodyPr/>
          <a:lstStyle/>
          <a:p>
            <a:pPr lvl="0">
              <a:defRPr/>
            </a:pPr>
            <a:r>
              <a:rPr lang="en-US" altLang="ko-KR"/>
              <a:t>mainEvent.jsp</a:t>
            </a:r>
          </a:p>
        </p:txBody>
      </p:sp>
      <p:sp>
        <p:nvSpPr>
          <p:cNvPr id="5" name="텍스트 개체 틀 4"/>
          <p:cNvSpPr>
            <a:spLocks noGrp="1"/>
          </p:cNvSpPr>
          <p:nvPr>
            <p:ph type="body" sz="quarter" idx="11"/>
          </p:nvPr>
        </p:nvSpPr>
        <p:spPr/>
        <p:txBody>
          <a:bodyPr/>
          <a:lstStyle/>
          <a:p>
            <a:pPr lvl="0">
              <a:defRPr/>
            </a:pPr>
            <a:r>
              <a:rPr lang="en-US" altLang="ko-KR"/>
              <a:t>EventMoa</a:t>
            </a:r>
            <a:endParaRPr lang="ko-KR" altLang="en-US"/>
          </a:p>
        </p:txBody>
      </p:sp>
      <p:graphicFrame>
        <p:nvGraphicFramePr>
          <p:cNvPr id="7" name="표 6"/>
          <p:cNvGraphicFramePr>
            <a:graphicFrameLocks noGrp="1"/>
          </p:cNvGraphicFramePr>
          <p:nvPr/>
        </p:nvGraphicFramePr>
        <p:xfrm>
          <a:off x="8688288" y="476672"/>
          <a:ext cx="3376961" cy="1769933"/>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20000"/>
                    </a:ext>
                  </a:extLst>
                </a:gridCol>
                <a:gridCol w="2973705">
                  <a:extLst>
                    <a:ext uri="{9D8B030D-6E8A-4147-A177-3AD203B41FA5}">
                      <a16:colId xmlns:a16="http://schemas.microsoft.com/office/drawing/2014/main"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pPr>
                      <a:r>
                        <a:rPr lang="en-US" altLang="ko-KR" sz="900" b="1">
                          <a:solidFill>
                            <a:srgbClr val="4E5263"/>
                          </a:solidFill>
                          <a:latin typeface="+mn-ea"/>
                          <a:ea typeface="+mn-ea"/>
                          <a:sym typeface="맑은 고딕"/>
                        </a:rPr>
                        <a:t>Summery.</a:t>
                      </a:r>
                      <a:endParaRPr lang="en" altLang="ko-KR" sz="900" b="1">
                        <a:solidFill>
                          <a:srgbClr val="4E5263"/>
                        </a:solidFill>
                        <a:latin typeface="+mn-ea"/>
                        <a:ea typeface="+mn-ea"/>
                        <a:sym typeface="맑은 고딕"/>
                      </a:endParaRP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bg1">
                          <a:lumMod val="65000"/>
                        </a:schemeClr>
                      </a:solidFill>
                      <a:prstDash val="solid"/>
                      <a:round/>
                      <a:headEnd w="med" len="med"/>
                      <a:tailEnd w="med" len="me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pPr>
                      <a:endParaRPr lang="en" altLang="ko-KR" sz="900" b="1">
                        <a:solidFill>
                          <a:srgbClr val="4E5263"/>
                        </a:solidFill>
                        <a:latin typeface="SF Pro Text"/>
                        <a:ea typeface="SF Pro Text"/>
                        <a:sym typeface="맑은 고딕"/>
                      </a:endParaRP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0"/>
                  </a:ext>
                </a:extLst>
              </a:tr>
              <a:tr h="786307">
                <a:tc gridSpan="2">
                  <a:txBody>
                    <a:bodyPr/>
                    <a:lstStyle/>
                    <a:p>
                      <a:pPr marL="108000" marR="0" lvl="0" indent="-108000" algn="just" defTabSz="914400" rtl="0" eaLnBrk="1" latinLnBrk="1" hangingPunct="1">
                        <a:lnSpc>
                          <a:spcPct val="120000"/>
                        </a:lnSpc>
                        <a:spcBef>
                          <a:spcPts val="0"/>
                        </a:spcBef>
                        <a:spcAft>
                          <a:spcPts val="0"/>
                        </a:spcAft>
                        <a:buClrTx/>
                        <a:buFont typeface="Arial"/>
                        <a:buChar char="•"/>
                        <a:defRPr/>
                      </a:pPr>
                      <a:r>
                        <a:rPr lang="ko-KR" altLang="en-US" sz="800" b="0">
                          <a:solidFill>
                            <a:schemeClr val="tx1"/>
                          </a:solidFill>
                          <a:latin typeface="+mn-ea"/>
                          <a:ea typeface="+mn-ea"/>
                          <a:sym typeface="맑은 고딕"/>
                        </a:rPr>
                        <a:t>서비스를 이용할  회원이 로그인을 입력 하는 페이지입니다.</a:t>
                      </a: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solidFill>
                        <a:schemeClr val="bg1">
                          <a:lumMod val="65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hMerge="1">
                  <a:txBody>
                    <a:bodyPr/>
                    <a:lstStyle/>
                    <a:p>
                      <a:pPr latinLnBrk="1">
                        <a:defRPr/>
                      </a:pPr>
                      <a:endParaRPr lang="ko-KR" altLang="en-US"/>
                    </a:p>
                  </a:txBody>
                  <a:tcPr/>
                </a:tc>
                <a:extLst>
                  <a:ext uri="{0D108BD9-81ED-4DB2-BD59-A6C34878D82A}">
                    <a16:rowId xmlns:a16="http://schemas.microsoft.com/office/drawing/2014/main" val="10001"/>
                  </a:ext>
                </a:extLst>
              </a:tr>
              <a:tr h="241592">
                <a:tc>
                  <a:txBody>
                    <a:bodyPr/>
                    <a:lstStyle/>
                    <a:p>
                      <a:pPr algn="ctr" latinLnBrk="1">
                        <a:lnSpc>
                          <a:spcPct val="120000"/>
                        </a:lnSpc>
                        <a:defRPr/>
                      </a:pPr>
                      <a:r>
                        <a:rPr lang="en-US" altLang="ko-KR" sz="850" b="0">
                          <a:solidFill>
                            <a:schemeClr val="tx1"/>
                          </a:solidFill>
                          <a:latin typeface="+mn-ea"/>
                          <a:ea typeface="+mn-ea"/>
                          <a:cs typeface="+mn-cs"/>
                        </a:rPr>
                        <a:t>1</a:t>
                      </a:r>
                      <a:endParaRPr lang="ko-KR" altLang="en-US" sz="850" b="0">
                        <a:solidFill>
                          <a:schemeClr val="tx1"/>
                        </a:solidFill>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아이디 및 비밀번호를 찾을 수 있는 페이지로 이동합니다</a:t>
                      </a:r>
                      <a:r>
                        <a:rPr lang="en-US" altLang="ko-KR" sz="850" b="0">
                          <a:latin typeface="+mn-ea"/>
                          <a:ea typeface="+mn-ea"/>
                          <a:cs typeface="+mn-cs"/>
                        </a:rPr>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2"/>
                  </a:ext>
                </a:extLst>
              </a:tr>
              <a:tr h="241592">
                <a:tc>
                  <a:txBody>
                    <a:bodyPr/>
                    <a:lstStyle/>
                    <a:p>
                      <a:pPr algn="ctr" latinLnBrk="1">
                        <a:lnSpc>
                          <a:spcPct val="120000"/>
                        </a:lnSpc>
                        <a:defRPr/>
                      </a:pPr>
                      <a:r>
                        <a:rPr lang="en-US" altLang="ko-KR" sz="850" b="0">
                          <a:latin typeface="+mn-ea"/>
                          <a:ea typeface="+mn-ea"/>
                          <a:cs typeface="+mn-cs"/>
                        </a:rPr>
                        <a:t>2</a:t>
                      </a:r>
                      <a:endParaRPr lang="ko-KR" altLang="en-US" sz="850" b="0">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marL="0" marR="0" lvl="0" indent="0" algn="just" defTabSz="914400" rtl="0" eaLnBrk="1" latinLnBrk="1" hangingPunct="1">
                        <a:lnSpc>
                          <a:spcPct val="120000"/>
                        </a:lnSpc>
                        <a:spcBef>
                          <a:spcPts val="0"/>
                        </a:spcBef>
                        <a:spcAft>
                          <a:spcPts val="0"/>
                        </a:spcAft>
                        <a:buClrTx/>
                        <a:buFontTx/>
                        <a:buNone/>
                        <a:defRPr/>
                      </a:pPr>
                      <a:r>
                        <a:rPr kumimoji="1" lang="en-US" altLang="ko-KR" sz="850">
                          <a:solidFill>
                            <a:schemeClr val="tx1"/>
                          </a:solidFill>
                          <a:latin typeface="+mn-ea"/>
                        </a:rPr>
                        <a:t>Login</a:t>
                      </a:r>
                      <a:r>
                        <a:rPr kumimoji="1" lang="ko-KR" altLang="en-US" sz="850">
                          <a:solidFill>
                            <a:schemeClr val="tx1"/>
                          </a:solidFill>
                          <a:latin typeface="+mn-ea"/>
                        </a:rPr>
                        <a:t>을 누르면 로그인이 가능합니다</a:t>
                      </a:r>
                      <a:r>
                        <a:rPr kumimoji="1" lang="en-US" altLang="ko-KR" sz="850">
                          <a:solidFill>
                            <a:schemeClr val="tx1"/>
                          </a:solidFill>
                          <a:latin typeface="+mn-ea"/>
                        </a:rPr>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3"/>
                  </a:ext>
                </a:extLst>
              </a:tr>
              <a:tr h="241592">
                <a:tc>
                  <a:txBody>
                    <a:bodyPr/>
                    <a:lstStyle/>
                    <a:p>
                      <a:pPr algn="ctr" latinLnBrk="1">
                        <a:lnSpc>
                          <a:spcPct val="120000"/>
                        </a:lnSpc>
                        <a:defRPr/>
                      </a:pPr>
                      <a:r>
                        <a:rPr lang="en-US" altLang="ko-KR" sz="850" b="0">
                          <a:latin typeface="+mn-ea"/>
                          <a:ea typeface="+mn-ea"/>
                          <a:cs typeface="+mn-cs"/>
                        </a:rPr>
                        <a:t>3</a:t>
                      </a:r>
                      <a:endParaRPr lang="ko-KR" altLang="en-US" sz="850" b="0">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이메일과 비밀번호 입력이 가능합니다</a:t>
                      </a:r>
                      <a:r>
                        <a:rPr lang="en-US" altLang="ko-KR" sz="850" b="0">
                          <a:latin typeface="+mn-ea"/>
                          <a:ea typeface="+mn-ea"/>
                          <a:cs typeface="+mn-cs"/>
                        </a:rPr>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4"/>
                  </a:ext>
                </a:extLst>
              </a:tr>
            </a:tbl>
          </a:graphicData>
        </a:graphic>
      </p:graphicFrame>
      <p:sp>
        <p:nvSpPr>
          <p:cNvPr id="8" name="TextBox 7"/>
          <p:cNvSpPr txBox="1"/>
          <p:nvPr/>
        </p:nvSpPr>
        <p:spPr>
          <a:xfrm>
            <a:off x="11780252" y="106980"/>
            <a:ext cx="284113" cy="230832"/>
          </a:xfrm>
          <a:prstGeom prst="rect">
            <a:avLst/>
          </a:prstGeom>
          <a:noFill/>
        </p:spPr>
        <p:txBody>
          <a:bodyPr wrap="none">
            <a:spAutoFit/>
          </a:bodyPr>
          <a:lstStyle/>
          <a:p>
            <a:pPr lvl="0">
              <a:defRPr/>
            </a:pPr>
            <a:r>
              <a:rPr lang="en-US" altLang="ko-KR" sz="900"/>
              <a:t>8</a:t>
            </a:r>
          </a:p>
        </p:txBody>
      </p:sp>
      <p:pic>
        <p:nvPicPr>
          <p:cNvPr id="12" name="그림 11"/>
          <p:cNvPicPr>
            <a:picLocks noChangeAspect="1"/>
          </p:cNvPicPr>
          <p:nvPr/>
        </p:nvPicPr>
        <p:blipFill rotWithShape="1">
          <a:blip r:embed="rId2"/>
          <a:stretch>
            <a:fillRect/>
          </a:stretch>
        </p:blipFill>
        <p:spPr>
          <a:xfrm>
            <a:off x="0" y="468630"/>
            <a:ext cx="8472264" cy="5920740"/>
          </a:xfrm>
          <a:prstGeom prst="rect">
            <a:avLst/>
          </a:prstGeom>
        </p:spPr>
      </p:pic>
      <p:sp>
        <p:nvSpPr>
          <p:cNvPr id="17" name="화살표: 위쪽 16"/>
          <p:cNvSpPr/>
          <p:nvPr/>
        </p:nvSpPr>
        <p:spPr>
          <a:xfrm>
            <a:off x="1343472" y="5877272"/>
            <a:ext cx="360040" cy="360040"/>
          </a:xfrm>
          <a:prstGeom prst="up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1</a:t>
            </a:r>
          </a:p>
        </p:txBody>
      </p:sp>
      <p:sp>
        <p:nvSpPr>
          <p:cNvPr id="18" name="화살표: 위쪽 17"/>
          <p:cNvSpPr/>
          <p:nvPr/>
        </p:nvSpPr>
        <p:spPr>
          <a:xfrm>
            <a:off x="4079776" y="5877272"/>
            <a:ext cx="360040" cy="360040"/>
          </a:xfrm>
          <a:prstGeom prst="up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1</a:t>
            </a:r>
          </a:p>
        </p:txBody>
      </p:sp>
      <p:sp>
        <p:nvSpPr>
          <p:cNvPr id="19" name="화살표: 위쪽 18"/>
          <p:cNvSpPr/>
          <p:nvPr/>
        </p:nvSpPr>
        <p:spPr>
          <a:xfrm>
            <a:off x="6744072" y="5877272"/>
            <a:ext cx="360040" cy="360040"/>
          </a:xfrm>
          <a:prstGeom prst="up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1</a:t>
            </a:r>
          </a:p>
        </p:txBody>
      </p:sp>
      <p:sp>
        <p:nvSpPr>
          <p:cNvPr id="20" name="화살표: 오른쪽 19"/>
          <p:cNvSpPr/>
          <p:nvPr/>
        </p:nvSpPr>
        <p:spPr>
          <a:xfrm>
            <a:off x="2351584" y="3068960"/>
            <a:ext cx="432048" cy="432048"/>
          </a:xfrm>
          <a:prstGeom prst="right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7</a:t>
            </a:r>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p:nvPr>
        </p:nvSpPr>
        <p:spPr/>
        <p:txBody>
          <a:bodyPr/>
          <a:lstStyle/>
          <a:p>
            <a:pPr lvl="0">
              <a:defRPr/>
            </a:pPr>
            <a:r>
              <a:rPr lang="en-US" altLang="ko-KR"/>
              <a:t>nowEvent.jsp</a:t>
            </a:r>
          </a:p>
        </p:txBody>
      </p:sp>
      <p:sp>
        <p:nvSpPr>
          <p:cNvPr id="5" name="텍스트 개체 틀 4"/>
          <p:cNvSpPr>
            <a:spLocks noGrp="1"/>
          </p:cNvSpPr>
          <p:nvPr>
            <p:ph type="body" sz="quarter" idx="11"/>
          </p:nvPr>
        </p:nvSpPr>
        <p:spPr/>
        <p:txBody>
          <a:bodyPr/>
          <a:lstStyle/>
          <a:p>
            <a:pPr lvl="0">
              <a:defRPr/>
            </a:pPr>
            <a:r>
              <a:rPr lang="en-US" altLang="ko-KR"/>
              <a:t>EventMoa</a:t>
            </a:r>
            <a:endParaRPr lang="ko-KR" altLang="en-US"/>
          </a:p>
        </p:txBody>
      </p:sp>
      <p:graphicFrame>
        <p:nvGraphicFramePr>
          <p:cNvPr id="7" name="표 6"/>
          <p:cNvGraphicFramePr>
            <a:graphicFrameLocks noGrp="1"/>
          </p:cNvGraphicFramePr>
          <p:nvPr/>
        </p:nvGraphicFramePr>
        <p:xfrm>
          <a:off x="8688288" y="476672"/>
          <a:ext cx="3376961" cy="1769933"/>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20000"/>
                    </a:ext>
                  </a:extLst>
                </a:gridCol>
                <a:gridCol w="2973705">
                  <a:extLst>
                    <a:ext uri="{9D8B030D-6E8A-4147-A177-3AD203B41FA5}">
                      <a16:colId xmlns:a16="http://schemas.microsoft.com/office/drawing/2014/main"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pPr>
                      <a:r>
                        <a:rPr lang="en-US" altLang="ko-KR" sz="900" b="1">
                          <a:solidFill>
                            <a:srgbClr val="4E5263"/>
                          </a:solidFill>
                          <a:latin typeface="+mn-ea"/>
                          <a:ea typeface="+mn-ea"/>
                          <a:sym typeface="맑은 고딕"/>
                        </a:rPr>
                        <a:t>Summery.</a:t>
                      </a:r>
                      <a:endParaRPr lang="en" altLang="ko-KR" sz="900" b="1">
                        <a:solidFill>
                          <a:srgbClr val="4E5263"/>
                        </a:solidFill>
                        <a:latin typeface="+mn-ea"/>
                        <a:ea typeface="+mn-ea"/>
                        <a:sym typeface="맑은 고딕"/>
                      </a:endParaRP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bg1">
                          <a:lumMod val="65000"/>
                        </a:schemeClr>
                      </a:solidFill>
                      <a:prstDash val="solid"/>
                      <a:round/>
                      <a:headEnd w="med" len="med"/>
                      <a:tailEnd w="med" len="me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pPr>
                      <a:endParaRPr lang="en" altLang="ko-KR" sz="900" b="1">
                        <a:solidFill>
                          <a:srgbClr val="4E5263"/>
                        </a:solidFill>
                        <a:latin typeface="SF Pro Text"/>
                        <a:ea typeface="SF Pro Text"/>
                        <a:sym typeface="맑은 고딕"/>
                      </a:endParaRP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0"/>
                  </a:ext>
                </a:extLst>
              </a:tr>
              <a:tr h="786307">
                <a:tc gridSpan="2">
                  <a:txBody>
                    <a:bodyPr/>
                    <a:lstStyle/>
                    <a:p>
                      <a:pPr marL="108000" marR="0" lvl="0" indent="-108000" algn="just" defTabSz="914400" rtl="0" eaLnBrk="1" latinLnBrk="1" hangingPunct="1">
                        <a:lnSpc>
                          <a:spcPct val="120000"/>
                        </a:lnSpc>
                        <a:spcBef>
                          <a:spcPts val="0"/>
                        </a:spcBef>
                        <a:spcAft>
                          <a:spcPts val="0"/>
                        </a:spcAft>
                        <a:buClrTx/>
                        <a:buFont typeface="Arial"/>
                        <a:buChar char="•"/>
                        <a:defRPr/>
                      </a:pPr>
                      <a:r>
                        <a:rPr lang="ko-KR" altLang="en-US" sz="800" b="0">
                          <a:solidFill>
                            <a:schemeClr val="tx1"/>
                          </a:solidFill>
                          <a:latin typeface="+mn-ea"/>
                          <a:ea typeface="+mn-ea"/>
                          <a:sym typeface="맑은 고딕"/>
                        </a:rPr>
                        <a:t>서비스를 이용할  회원이 로그인을 입력 하는 페이지입니다.</a:t>
                      </a:r>
                    </a:p>
                    <a:p>
                      <a:pPr marL="108000" marR="0" lvl="0" indent="-108000" algn="just" defTabSz="914400" rtl="0" eaLnBrk="1" latinLnBrk="1" hangingPunct="1">
                        <a:lnSpc>
                          <a:spcPct val="120000"/>
                        </a:lnSpc>
                        <a:spcBef>
                          <a:spcPts val="0"/>
                        </a:spcBef>
                        <a:spcAft>
                          <a:spcPts val="0"/>
                        </a:spcAft>
                        <a:buClrTx/>
                        <a:buFont typeface="Arial"/>
                        <a:buChar char="•"/>
                        <a:defRPr/>
                      </a:pPr>
                      <a:r>
                        <a:rPr lang="ko-KR" altLang="en-US" sz="800" b="0">
                          <a:solidFill>
                            <a:schemeClr val="tx1"/>
                          </a:solidFill>
                          <a:latin typeface="+mn-ea"/>
                          <a:ea typeface="+mn-ea"/>
                          <a:sym typeface="맑은 고딕"/>
                        </a:rPr>
                        <a:t>나중에 이미지 변경</a:t>
                      </a: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solidFill>
                        <a:schemeClr val="bg1">
                          <a:lumMod val="65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hMerge="1">
                  <a:txBody>
                    <a:bodyPr/>
                    <a:lstStyle/>
                    <a:p>
                      <a:pPr latinLnBrk="1">
                        <a:defRPr/>
                      </a:pPr>
                      <a:endParaRPr lang="ko-KR" altLang="en-US"/>
                    </a:p>
                  </a:txBody>
                  <a:tcPr/>
                </a:tc>
                <a:extLst>
                  <a:ext uri="{0D108BD9-81ED-4DB2-BD59-A6C34878D82A}">
                    <a16:rowId xmlns:a16="http://schemas.microsoft.com/office/drawing/2014/main" val="10001"/>
                  </a:ext>
                </a:extLst>
              </a:tr>
              <a:tr h="241592">
                <a:tc>
                  <a:txBody>
                    <a:bodyPr/>
                    <a:lstStyle/>
                    <a:p>
                      <a:pPr algn="ctr" latinLnBrk="1">
                        <a:lnSpc>
                          <a:spcPct val="120000"/>
                        </a:lnSpc>
                        <a:defRPr/>
                      </a:pPr>
                      <a:r>
                        <a:rPr lang="en-US" altLang="ko-KR" sz="850" b="0">
                          <a:solidFill>
                            <a:schemeClr val="tx1"/>
                          </a:solidFill>
                          <a:latin typeface="+mn-ea"/>
                          <a:ea typeface="+mn-ea"/>
                          <a:cs typeface="+mn-cs"/>
                        </a:rPr>
                        <a:t>1</a:t>
                      </a:r>
                      <a:endParaRPr lang="ko-KR" altLang="en-US" sz="850" b="0">
                        <a:solidFill>
                          <a:schemeClr val="tx1"/>
                        </a:solidFill>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아이디 및 비밀번호를 찾을 수 있는 페이지로 이동합니다</a:t>
                      </a:r>
                      <a:r>
                        <a:rPr lang="en-US" altLang="ko-KR" sz="850" b="0">
                          <a:latin typeface="+mn-ea"/>
                          <a:ea typeface="+mn-ea"/>
                          <a:cs typeface="+mn-cs"/>
                        </a:rPr>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2"/>
                  </a:ext>
                </a:extLst>
              </a:tr>
              <a:tr h="241592">
                <a:tc>
                  <a:txBody>
                    <a:bodyPr/>
                    <a:lstStyle/>
                    <a:p>
                      <a:pPr algn="ctr" latinLnBrk="1">
                        <a:lnSpc>
                          <a:spcPct val="120000"/>
                        </a:lnSpc>
                        <a:defRPr/>
                      </a:pPr>
                      <a:r>
                        <a:rPr lang="en-US" altLang="ko-KR" sz="850" b="0">
                          <a:latin typeface="+mn-ea"/>
                          <a:ea typeface="+mn-ea"/>
                          <a:cs typeface="+mn-cs"/>
                        </a:rPr>
                        <a:t>2</a:t>
                      </a:r>
                      <a:endParaRPr lang="ko-KR" altLang="en-US" sz="850" b="0">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marL="0" marR="0" lvl="0" indent="0" algn="just" defTabSz="914400" rtl="0" eaLnBrk="1" latinLnBrk="1" hangingPunct="1">
                        <a:lnSpc>
                          <a:spcPct val="120000"/>
                        </a:lnSpc>
                        <a:spcBef>
                          <a:spcPts val="0"/>
                        </a:spcBef>
                        <a:spcAft>
                          <a:spcPts val="0"/>
                        </a:spcAft>
                        <a:buClrTx/>
                        <a:buFontTx/>
                        <a:buNone/>
                        <a:defRPr/>
                      </a:pPr>
                      <a:r>
                        <a:rPr kumimoji="1" lang="en-US" altLang="ko-KR" sz="850">
                          <a:solidFill>
                            <a:schemeClr val="tx1"/>
                          </a:solidFill>
                          <a:latin typeface="+mn-ea"/>
                        </a:rPr>
                        <a:t>Login</a:t>
                      </a:r>
                      <a:r>
                        <a:rPr kumimoji="1" lang="ko-KR" altLang="en-US" sz="850">
                          <a:solidFill>
                            <a:schemeClr val="tx1"/>
                          </a:solidFill>
                          <a:latin typeface="+mn-ea"/>
                        </a:rPr>
                        <a:t>을 누르면 로그인이 가능합니다</a:t>
                      </a:r>
                      <a:r>
                        <a:rPr kumimoji="1" lang="en-US" altLang="ko-KR" sz="850">
                          <a:solidFill>
                            <a:schemeClr val="tx1"/>
                          </a:solidFill>
                          <a:latin typeface="+mn-ea"/>
                        </a:rPr>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3"/>
                  </a:ext>
                </a:extLst>
              </a:tr>
              <a:tr h="241592">
                <a:tc>
                  <a:txBody>
                    <a:bodyPr/>
                    <a:lstStyle/>
                    <a:p>
                      <a:pPr algn="ctr" latinLnBrk="1">
                        <a:lnSpc>
                          <a:spcPct val="120000"/>
                        </a:lnSpc>
                        <a:defRPr/>
                      </a:pPr>
                      <a:r>
                        <a:rPr lang="en-US" altLang="ko-KR" sz="850" b="0">
                          <a:latin typeface="+mn-ea"/>
                          <a:ea typeface="+mn-ea"/>
                          <a:cs typeface="+mn-cs"/>
                        </a:rPr>
                        <a:t>3</a:t>
                      </a:r>
                      <a:endParaRPr lang="ko-KR" altLang="en-US" sz="850" b="0">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이메일과 비밀번호 입력이 가능합니다</a:t>
                      </a:r>
                      <a:r>
                        <a:rPr lang="en-US" altLang="ko-KR" sz="850" b="0">
                          <a:latin typeface="+mn-ea"/>
                          <a:ea typeface="+mn-ea"/>
                          <a:cs typeface="+mn-cs"/>
                        </a:rPr>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4"/>
                  </a:ext>
                </a:extLst>
              </a:tr>
            </a:tbl>
          </a:graphicData>
        </a:graphic>
      </p:graphicFrame>
      <p:sp>
        <p:nvSpPr>
          <p:cNvPr id="8" name="TextBox 7"/>
          <p:cNvSpPr txBox="1"/>
          <p:nvPr/>
        </p:nvSpPr>
        <p:spPr>
          <a:xfrm>
            <a:off x="11780252" y="106980"/>
            <a:ext cx="284113" cy="230832"/>
          </a:xfrm>
          <a:prstGeom prst="rect">
            <a:avLst/>
          </a:prstGeom>
          <a:noFill/>
        </p:spPr>
        <p:txBody>
          <a:bodyPr wrap="none">
            <a:spAutoFit/>
          </a:bodyPr>
          <a:lstStyle/>
          <a:p>
            <a:pPr lvl="0">
              <a:defRPr/>
            </a:pPr>
            <a:r>
              <a:rPr lang="en-US" altLang="ko-KR" sz="900"/>
              <a:t>8</a:t>
            </a:r>
          </a:p>
        </p:txBody>
      </p:sp>
      <p:pic>
        <p:nvPicPr>
          <p:cNvPr id="12" name="그림 11"/>
          <p:cNvPicPr>
            <a:picLocks noChangeAspect="1"/>
          </p:cNvPicPr>
          <p:nvPr/>
        </p:nvPicPr>
        <p:blipFill rotWithShape="1">
          <a:blip r:embed="rId2"/>
          <a:stretch>
            <a:fillRect/>
          </a:stretch>
        </p:blipFill>
        <p:spPr>
          <a:xfrm>
            <a:off x="1480396" y="332656"/>
            <a:ext cx="5551708" cy="6525344"/>
          </a:xfrm>
          <a:prstGeom prst="rect">
            <a:avLst/>
          </a:prstGeom>
        </p:spPr>
      </p:pic>
      <p:sp>
        <p:nvSpPr>
          <p:cNvPr id="17" name="화살표: 오른쪽 16"/>
          <p:cNvSpPr/>
          <p:nvPr/>
        </p:nvSpPr>
        <p:spPr>
          <a:xfrm>
            <a:off x="551384" y="2636912"/>
            <a:ext cx="432048" cy="432048"/>
          </a:xfrm>
          <a:prstGeom prst="right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7</a:t>
            </a:r>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p:nvPr>
        </p:nvSpPr>
        <p:spPr/>
        <p:txBody>
          <a:bodyPr/>
          <a:lstStyle/>
          <a:p>
            <a:pPr lvl="0">
              <a:defRPr/>
            </a:pPr>
            <a:r>
              <a:rPr lang="en-US" altLang="ko-KR"/>
              <a:t>eventView.jsp</a:t>
            </a:r>
          </a:p>
        </p:txBody>
      </p:sp>
      <p:sp>
        <p:nvSpPr>
          <p:cNvPr id="5" name="텍스트 개체 틀 4"/>
          <p:cNvSpPr>
            <a:spLocks noGrp="1"/>
          </p:cNvSpPr>
          <p:nvPr>
            <p:ph type="body" sz="quarter" idx="11"/>
          </p:nvPr>
        </p:nvSpPr>
        <p:spPr/>
        <p:txBody>
          <a:bodyPr/>
          <a:lstStyle/>
          <a:p>
            <a:pPr lvl="0">
              <a:defRPr/>
            </a:pPr>
            <a:r>
              <a:rPr lang="en-US" altLang="ko-KR"/>
              <a:t>EventMoa</a:t>
            </a:r>
            <a:endParaRPr lang="ko-KR" altLang="en-US"/>
          </a:p>
        </p:txBody>
      </p:sp>
      <p:graphicFrame>
        <p:nvGraphicFramePr>
          <p:cNvPr id="7" name="표 6"/>
          <p:cNvGraphicFramePr>
            <a:graphicFrameLocks noGrp="1"/>
          </p:cNvGraphicFramePr>
          <p:nvPr/>
        </p:nvGraphicFramePr>
        <p:xfrm>
          <a:off x="8688288" y="476672"/>
          <a:ext cx="3376961" cy="1769933"/>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20000"/>
                    </a:ext>
                  </a:extLst>
                </a:gridCol>
                <a:gridCol w="2973705">
                  <a:extLst>
                    <a:ext uri="{9D8B030D-6E8A-4147-A177-3AD203B41FA5}">
                      <a16:colId xmlns:a16="http://schemas.microsoft.com/office/drawing/2014/main"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pPr>
                      <a:r>
                        <a:rPr lang="en-US" altLang="ko-KR" sz="900" b="1">
                          <a:solidFill>
                            <a:srgbClr val="4E5263"/>
                          </a:solidFill>
                          <a:latin typeface="+mn-ea"/>
                          <a:ea typeface="+mn-ea"/>
                          <a:sym typeface="맑은 고딕"/>
                        </a:rPr>
                        <a:t>Summery.</a:t>
                      </a:r>
                      <a:endParaRPr lang="en" altLang="ko-KR" sz="900" b="1">
                        <a:solidFill>
                          <a:srgbClr val="4E5263"/>
                        </a:solidFill>
                        <a:latin typeface="+mn-ea"/>
                        <a:ea typeface="+mn-ea"/>
                        <a:sym typeface="맑은 고딕"/>
                      </a:endParaRP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bg1">
                          <a:lumMod val="65000"/>
                        </a:schemeClr>
                      </a:solidFill>
                      <a:prstDash val="solid"/>
                      <a:round/>
                      <a:headEnd w="med" len="med"/>
                      <a:tailEnd w="med" len="me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pPr>
                      <a:endParaRPr lang="en" altLang="ko-KR" sz="900" b="1">
                        <a:solidFill>
                          <a:srgbClr val="4E5263"/>
                        </a:solidFill>
                        <a:latin typeface="SF Pro Text"/>
                        <a:ea typeface="SF Pro Text"/>
                        <a:sym typeface="맑은 고딕"/>
                      </a:endParaRP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0"/>
                  </a:ext>
                </a:extLst>
              </a:tr>
              <a:tr h="786307">
                <a:tc gridSpan="2">
                  <a:txBody>
                    <a:bodyPr/>
                    <a:lstStyle/>
                    <a:p>
                      <a:pPr marL="108000" marR="0" lvl="0" indent="-108000" algn="just" defTabSz="914400" rtl="0" eaLnBrk="1" latinLnBrk="1" hangingPunct="1">
                        <a:lnSpc>
                          <a:spcPct val="120000"/>
                        </a:lnSpc>
                        <a:spcBef>
                          <a:spcPts val="0"/>
                        </a:spcBef>
                        <a:spcAft>
                          <a:spcPts val="0"/>
                        </a:spcAft>
                        <a:buClrTx/>
                        <a:buFont typeface="Arial"/>
                        <a:buChar char="•"/>
                        <a:defRPr/>
                      </a:pPr>
                      <a:r>
                        <a:rPr lang="ko-KR" altLang="en-US" sz="800" b="0">
                          <a:solidFill>
                            <a:schemeClr val="tx1"/>
                          </a:solidFill>
                          <a:latin typeface="+mn-ea"/>
                          <a:ea typeface="+mn-ea"/>
                          <a:sym typeface="맑은 고딕"/>
                        </a:rPr>
                        <a:t>서비스를 이용할  회원이 로그인을 입력 하는 페이지입니다.</a:t>
                      </a: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solidFill>
                        <a:schemeClr val="bg1">
                          <a:lumMod val="65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hMerge="1">
                  <a:txBody>
                    <a:bodyPr/>
                    <a:lstStyle/>
                    <a:p>
                      <a:pPr latinLnBrk="1">
                        <a:defRPr/>
                      </a:pPr>
                      <a:endParaRPr lang="ko-KR" altLang="en-US"/>
                    </a:p>
                  </a:txBody>
                  <a:tcPr/>
                </a:tc>
                <a:extLst>
                  <a:ext uri="{0D108BD9-81ED-4DB2-BD59-A6C34878D82A}">
                    <a16:rowId xmlns:a16="http://schemas.microsoft.com/office/drawing/2014/main" val="10001"/>
                  </a:ext>
                </a:extLst>
              </a:tr>
              <a:tr h="241592">
                <a:tc>
                  <a:txBody>
                    <a:bodyPr/>
                    <a:lstStyle/>
                    <a:p>
                      <a:pPr algn="ctr" latinLnBrk="1">
                        <a:lnSpc>
                          <a:spcPct val="120000"/>
                        </a:lnSpc>
                        <a:defRPr/>
                      </a:pPr>
                      <a:r>
                        <a:rPr lang="en-US" altLang="ko-KR" sz="850" b="0">
                          <a:solidFill>
                            <a:schemeClr val="tx1"/>
                          </a:solidFill>
                          <a:latin typeface="+mn-ea"/>
                          <a:ea typeface="+mn-ea"/>
                          <a:cs typeface="+mn-cs"/>
                        </a:rPr>
                        <a:t>1</a:t>
                      </a:r>
                      <a:endParaRPr lang="ko-KR" altLang="en-US" sz="850" b="0">
                        <a:solidFill>
                          <a:schemeClr val="tx1"/>
                        </a:solidFill>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아이디 및 비밀번호를 찾을 수 있는 페이지로 이동합니다</a:t>
                      </a:r>
                      <a:r>
                        <a:rPr lang="en-US" altLang="ko-KR" sz="850" b="0">
                          <a:latin typeface="+mn-ea"/>
                          <a:ea typeface="+mn-ea"/>
                          <a:cs typeface="+mn-cs"/>
                        </a:rPr>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2"/>
                  </a:ext>
                </a:extLst>
              </a:tr>
              <a:tr h="241592">
                <a:tc>
                  <a:txBody>
                    <a:bodyPr/>
                    <a:lstStyle/>
                    <a:p>
                      <a:pPr algn="ctr" latinLnBrk="1">
                        <a:lnSpc>
                          <a:spcPct val="120000"/>
                        </a:lnSpc>
                        <a:defRPr/>
                      </a:pPr>
                      <a:r>
                        <a:rPr lang="en-US" altLang="ko-KR" sz="850" b="0">
                          <a:latin typeface="+mn-ea"/>
                          <a:ea typeface="+mn-ea"/>
                          <a:cs typeface="+mn-cs"/>
                        </a:rPr>
                        <a:t>2</a:t>
                      </a:r>
                      <a:endParaRPr lang="ko-KR" altLang="en-US" sz="850" b="0">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marL="0" marR="0" lvl="0" indent="0" algn="just" defTabSz="914400" rtl="0" eaLnBrk="1" latinLnBrk="1" hangingPunct="1">
                        <a:lnSpc>
                          <a:spcPct val="120000"/>
                        </a:lnSpc>
                        <a:spcBef>
                          <a:spcPts val="0"/>
                        </a:spcBef>
                        <a:spcAft>
                          <a:spcPts val="0"/>
                        </a:spcAft>
                        <a:buClrTx/>
                        <a:buFontTx/>
                        <a:buNone/>
                        <a:defRPr/>
                      </a:pPr>
                      <a:r>
                        <a:rPr kumimoji="1" lang="en-US" altLang="ko-KR" sz="850">
                          <a:solidFill>
                            <a:schemeClr val="tx1"/>
                          </a:solidFill>
                          <a:latin typeface="+mn-ea"/>
                        </a:rPr>
                        <a:t>Login</a:t>
                      </a:r>
                      <a:r>
                        <a:rPr kumimoji="1" lang="ko-KR" altLang="en-US" sz="850">
                          <a:solidFill>
                            <a:schemeClr val="tx1"/>
                          </a:solidFill>
                          <a:latin typeface="+mn-ea"/>
                        </a:rPr>
                        <a:t>을 누르면 로그인이 가능합니다</a:t>
                      </a:r>
                      <a:r>
                        <a:rPr kumimoji="1" lang="en-US" altLang="ko-KR" sz="850">
                          <a:solidFill>
                            <a:schemeClr val="tx1"/>
                          </a:solidFill>
                          <a:latin typeface="+mn-ea"/>
                        </a:rPr>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3"/>
                  </a:ext>
                </a:extLst>
              </a:tr>
              <a:tr h="241592">
                <a:tc>
                  <a:txBody>
                    <a:bodyPr/>
                    <a:lstStyle/>
                    <a:p>
                      <a:pPr algn="ctr" latinLnBrk="1">
                        <a:lnSpc>
                          <a:spcPct val="120000"/>
                        </a:lnSpc>
                        <a:defRPr/>
                      </a:pPr>
                      <a:r>
                        <a:rPr lang="en-US" altLang="ko-KR" sz="850" b="0">
                          <a:latin typeface="+mn-ea"/>
                          <a:ea typeface="+mn-ea"/>
                          <a:cs typeface="+mn-cs"/>
                        </a:rPr>
                        <a:t>3</a:t>
                      </a:r>
                      <a:endParaRPr lang="ko-KR" altLang="en-US" sz="850" b="0">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이메일과 비밀번호 입력이 가능합니다</a:t>
                      </a:r>
                      <a:r>
                        <a:rPr lang="en-US" altLang="ko-KR" sz="850" b="0">
                          <a:latin typeface="+mn-ea"/>
                          <a:ea typeface="+mn-ea"/>
                          <a:cs typeface="+mn-cs"/>
                        </a:rPr>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4"/>
                  </a:ext>
                </a:extLst>
              </a:tr>
            </a:tbl>
          </a:graphicData>
        </a:graphic>
      </p:graphicFrame>
      <p:sp>
        <p:nvSpPr>
          <p:cNvPr id="8" name="TextBox 7"/>
          <p:cNvSpPr txBox="1"/>
          <p:nvPr/>
        </p:nvSpPr>
        <p:spPr>
          <a:xfrm>
            <a:off x="11780252" y="106980"/>
            <a:ext cx="284113" cy="230832"/>
          </a:xfrm>
          <a:prstGeom prst="rect">
            <a:avLst/>
          </a:prstGeom>
          <a:noFill/>
        </p:spPr>
        <p:txBody>
          <a:bodyPr wrap="none">
            <a:spAutoFit/>
          </a:bodyPr>
          <a:lstStyle/>
          <a:p>
            <a:pPr lvl="0">
              <a:defRPr/>
            </a:pPr>
            <a:r>
              <a:rPr lang="en-US" altLang="ko-KR" sz="900"/>
              <a:t>8</a:t>
            </a:r>
          </a:p>
        </p:txBody>
      </p:sp>
      <p:pic>
        <p:nvPicPr>
          <p:cNvPr id="12" name="그림 11"/>
          <p:cNvPicPr>
            <a:picLocks noChangeAspect="1"/>
          </p:cNvPicPr>
          <p:nvPr/>
        </p:nvPicPr>
        <p:blipFill rotWithShape="1">
          <a:blip r:embed="rId2"/>
          <a:stretch>
            <a:fillRect/>
          </a:stretch>
        </p:blipFill>
        <p:spPr>
          <a:xfrm>
            <a:off x="3082230" y="459432"/>
            <a:ext cx="3013769" cy="6398568"/>
          </a:xfrm>
          <a:prstGeom prst="rect">
            <a:avLst/>
          </a:prstGeom>
        </p:spPr>
      </p:pic>
      <p:sp>
        <p:nvSpPr>
          <p:cNvPr id="17" name="화살표: 오른쪽 16"/>
          <p:cNvSpPr/>
          <p:nvPr/>
        </p:nvSpPr>
        <p:spPr>
          <a:xfrm>
            <a:off x="2351584" y="3789040"/>
            <a:ext cx="432048" cy="432048"/>
          </a:xfrm>
          <a:prstGeom prst="right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7</a:t>
            </a:r>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solidFill>
            <a:schemeClr val="lt1"/>
          </a:solidFill>
          <a:ln>
            <a:solidFill>
              <a:schemeClr val="lt1"/>
            </a:solidFill>
          </a:ln>
        </p:spPr>
        <p:txBody>
          <a:bodyPr/>
          <a:lstStyle/>
          <a:p>
            <a:pPr lvl="0">
              <a:defRPr/>
            </a:pPr>
            <a:r>
              <a:rPr lang="en-US" altLang="ko-KR"/>
              <a:t>User flow</a:t>
            </a:r>
            <a:r>
              <a:rPr lang="ko-KR" altLang="en-US"/>
              <a:t> </a:t>
            </a:r>
            <a:r>
              <a:rPr lang="en-US" altLang="ko-KR"/>
              <a:t>:</a:t>
            </a:r>
            <a:r>
              <a:rPr lang="ko-KR" altLang="en-US"/>
              <a:t> 회원가입</a:t>
            </a:r>
          </a:p>
        </p:txBody>
      </p:sp>
      <p:graphicFrame>
        <p:nvGraphicFramePr>
          <p:cNvPr id="3" name="표 2"/>
          <p:cNvGraphicFramePr>
            <a:graphicFrameLocks noGrp="1"/>
          </p:cNvGraphicFramePr>
          <p:nvPr>
            <p:extLst>
              <p:ext uri="{D42A27DB-BD31-4B8C-83A1-F6EECF244321}">
                <p14:modId xmlns:p14="http://schemas.microsoft.com/office/powerpoint/2010/main" val="3008728646"/>
              </p:ext>
            </p:extLst>
          </p:nvPr>
        </p:nvGraphicFramePr>
        <p:xfrm>
          <a:off x="1197870" y="1700808"/>
          <a:ext cx="9796259" cy="3960440"/>
        </p:xfrm>
        <a:graphic>
          <a:graphicData uri="http://schemas.openxmlformats.org/drawingml/2006/table">
            <a:tbl>
              <a:tblPr>
                <a:tableStyleId>{5C22544A-7EE6-4342-B048-85BDC9FD1C3A}</a:tableStyleId>
              </a:tblPr>
              <a:tblGrid>
                <a:gridCol w="1180639">
                  <a:extLst>
                    <a:ext uri="{9D8B030D-6E8A-4147-A177-3AD203B41FA5}">
                      <a16:colId xmlns:a16="http://schemas.microsoft.com/office/drawing/2014/main" val="20000"/>
                    </a:ext>
                  </a:extLst>
                </a:gridCol>
                <a:gridCol w="8615620">
                  <a:extLst>
                    <a:ext uri="{9D8B030D-6E8A-4147-A177-3AD203B41FA5}">
                      <a16:colId xmlns:a16="http://schemas.microsoft.com/office/drawing/2014/main" val="20001"/>
                    </a:ext>
                  </a:extLst>
                </a:gridCol>
              </a:tblGrid>
              <a:tr h="342763">
                <a:tc rowSpan="2">
                  <a:txBody>
                    <a:bodyPr/>
                    <a:lstStyle/>
                    <a:p>
                      <a:pPr algn="ctr" latinLnBrk="1">
                        <a:defRPr/>
                      </a:pPr>
                      <a:r>
                        <a:rPr lang="en-US" altLang="ko-KR" sz="1000" b="1" dirty="0">
                          <a:solidFill>
                            <a:schemeClr val="tx1"/>
                          </a:solidFill>
                        </a:rPr>
                        <a:t>sign up</a:t>
                      </a:r>
                    </a:p>
                    <a:p>
                      <a:pPr algn="ctr" latinLnBrk="1">
                        <a:defRPr/>
                      </a:pPr>
                      <a:r>
                        <a:rPr lang="en-US" altLang="ko-KR" sz="1000" b="1" dirty="0">
                          <a:solidFill>
                            <a:schemeClr val="tx1"/>
                          </a:solidFill>
                        </a:rPr>
                        <a:t>User flow</a:t>
                      </a:r>
                      <a:endParaRPr lang="ko-KR" altLang="en-US" sz="1000" b="1" dirty="0">
                        <a:solidFill>
                          <a:schemeClr val="tx1"/>
                        </a:solidFill>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algn="l" latinLnBrk="1">
                        <a:defRPr/>
                      </a:pPr>
                      <a:r>
                        <a:rPr lang="ko-KR" altLang="en-US" sz="1000" b="1" dirty="0">
                          <a:solidFill>
                            <a:schemeClr val="tx1"/>
                          </a:solidFill>
                        </a:rPr>
                        <a:t>회원가입</a:t>
                      </a:r>
                      <a:endParaRPr lang="ko-KR" altLang="en-US" sz="1000" b="0" dirty="0">
                        <a:solidFill>
                          <a:schemeClr val="tx1"/>
                        </a:solidFill>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bg1">
                          <a:lumMod val="75000"/>
                        </a:schemeClr>
                      </a:solidFill>
                      <a:prstDash val="solid"/>
                      <a:round/>
                      <a:headEnd w="med" len="med"/>
                      <a:tailEnd w="med" len="med"/>
                    </a:lnB>
                    <a:solidFill>
                      <a:schemeClr val="bg1">
                        <a:lumMod val="85000"/>
                      </a:schemeClr>
                    </a:solidFill>
                  </a:tcPr>
                </a:tc>
                <a:extLst>
                  <a:ext uri="{0D108BD9-81ED-4DB2-BD59-A6C34878D82A}">
                    <a16:rowId xmlns:a16="http://schemas.microsoft.com/office/drawing/2014/main" val="10000"/>
                  </a:ext>
                </a:extLst>
              </a:tr>
              <a:tr h="3617677">
                <a:tc vMerge="1">
                  <a:txBody>
                    <a:bodyPr/>
                    <a:lstStyle/>
                    <a:p>
                      <a:pPr algn="ctr" latinLnBrk="1">
                        <a:defRPr/>
                      </a:pPr>
                      <a:endParaRPr lang="ko-KR" altLang="en-US" sz="90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algn="ctr" latinLnBrk="1">
                        <a:defRPr/>
                      </a:pPr>
                      <a:endParaRPr lang="ko-KR" altLang="en-US" sz="900" dirty="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extLst>
                  <a:ext uri="{0D108BD9-81ED-4DB2-BD59-A6C34878D82A}">
                    <a16:rowId xmlns:a16="http://schemas.microsoft.com/office/drawing/2014/main" val="10001"/>
                  </a:ext>
                </a:extLst>
              </a:tr>
            </a:tbl>
          </a:graphicData>
        </a:graphic>
      </p:graphicFrame>
      <p:sp>
        <p:nvSpPr>
          <p:cNvPr id="7" name="순서도: 처리 6"/>
          <p:cNvSpPr/>
          <p:nvPr/>
        </p:nvSpPr>
        <p:spPr>
          <a:xfrm>
            <a:off x="2927648" y="2702487"/>
            <a:ext cx="1024136" cy="31766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dirty="0">
                <a:solidFill>
                  <a:schemeClr val="tx1"/>
                </a:solidFill>
              </a:rPr>
              <a:t>&lt;checkbox&gt;</a:t>
            </a:r>
          </a:p>
          <a:p>
            <a:pPr algn="ctr">
              <a:defRPr/>
            </a:pPr>
            <a:r>
              <a:rPr lang="ko-KR" altLang="en-US" sz="900" dirty="0">
                <a:solidFill>
                  <a:schemeClr val="tx1"/>
                </a:solidFill>
              </a:rPr>
              <a:t>약관동의</a:t>
            </a:r>
            <a:endParaRPr lang="en-US" altLang="ko-KR" sz="900" dirty="0">
              <a:solidFill>
                <a:schemeClr val="tx1"/>
              </a:solidFill>
            </a:endParaRPr>
          </a:p>
        </p:txBody>
      </p:sp>
      <p:sp>
        <p:nvSpPr>
          <p:cNvPr id="77" name="직사각형 76"/>
          <p:cNvSpPr/>
          <p:nvPr/>
        </p:nvSpPr>
        <p:spPr>
          <a:xfrm>
            <a:off x="7933464" y="4341963"/>
            <a:ext cx="351378" cy="215444"/>
          </a:xfrm>
          <a:prstGeom prst="rect">
            <a:avLst/>
          </a:prstGeom>
        </p:spPr>
        <p:txBody>
          <a:bodyPr wrap="none">
            <a:spAutoFit/>
          </a:bodyPr>
          <a:lstStyle/>
          <a:p>
            <a:pPr lvl="0">
              <a:defRPr/>
            </a:pPr>
            <a:r>
              <a:rPr lang="en-US" altLang="ko-KR" sz="800" dirty="0"/>
              <a:t>YES</a:t>
            </a:r>
            <a:endParaRPr lang="ko-KR" altLang="en-US" sz="800" dirty="0"/>
          </a:p>
        </p:txBody>
      </p:sp>
      <p:sp>
        <p:nvSpPr>
          <p:cNvPr id="139" name="TextBox 138"/>
          <p:cNvSpPr txBox="1"/>
          <p:nvPr/>
        </p:nvSpPr>
        <p:spPr>
          <a:xfrm>
            <a:off x="11780252" y="106980"/>
            <a:ext cx="248786" cy="230832"/>
          </a:xfrm>
          <a:prstGeom prst="rect">
            <a:avLst/>
          </a:prstGeom>
          <a:noFill/>
        </p:spPr>
        <p:txBody>
          <a:bodyPr wrap="none">
            <a:spAutoFit/>
          </a:bodyPr>
          <a:lstStyle/>
          <a:p>
            <a:pPr lvl="0">
              <a:defRPr/>
            </a:pPr>
            <a:fld id="{944918D1-1C8F-48E6-92D4-4089F97E8793}" type="slidenum">
              <a:rPr lang="en-US" altLang="en-US" sz="900"/>
              <a:pPr lvl="0">
                <a:defRPr/>
              </a:pPr>
              <a:t>5</a:t>
            </a:fld>
            <a:endParaRPr lang="en-US" altLang="en-US" sz="900"/>
          </a:p>
        </p:txBody>
      </p:sp>
      <p:sp>
        <p:nvSpPr>
          <p:cNvPr id="60" name="순서도: 문서 59">
            <a:extLst>
              <a:ext uri="{FF2B5EF4-FFF2-40B4-BE49-F238E27FC236}">
                <a16:creationId xmlns:a16="http://schemas.microsoft.com/office/drawing/2014/main" id="{E8979DBD-E9DA-481A-8C42-B353F93615E2}"/>
              </a:ext>
            </a:extLst>
          </p:cNvPr>
          <p:cNvSpPr/>
          <p:nvPr/>
        </p:nvSpPr>
        <p:spPr>
          <a:xfrm>
            <a:off x="2927648" y="2198177"/>
            <a:ext cx="1008112"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dirty="0" err="1">
                <a:solidFill>
                  <a:schemeClr val="tx1"/>
                </a:solidFill>
              </a:rPr>
              <a:t>signup.jsp</a:t>
            </a:r>
            <a:endParaRPr lang="ko-KR" altLang="en-US" sz="900" dirty="0">
              <a:solidFill>
                <a:schemeClr val="tx1"/>
              </a:solidFill>
            </a:endParaRPr>
          </a:p>
        </p:txBody>
      </p:sp>
      <p:sp>
        <p:nvSpPr>
          <p:cNvPr id="66" name="순서도: 처리 65">
            <a:extLst>
              <a:ext uri="{FF2B5EF4-FFF2-40B4-BE49-F238E27FC236}">
                <a16:creationId xmlns:a16="http://schemas.microsoft.com/office/drawing/2014/main" id="{5FFED8C0-509F-45A3-B2B0-75A64C2D2FB3}"/>
              </a:ext>
            </a:extLst>
          </p:cNvPr>
          <p:cNvSpPr/>
          <p:nvPr/>
        </p:nvSpPr>
        <p:spPr>
          <a:xfrm>
            <a:off x="2927648" y="3226779"/>
            <a:ext cx="1024136" cy="31766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dirty="0">
                <a:solidFill>
                  <a:schemeClr val="tx1"/>
                </a:solidFill>
              </a:rPr>
              <a:t>&lt;button&gt;</a:t>
            </a:r>
          </a:p>
          <a:p>
            <a:pPr algn="ctr">
              <a:defRPr/>
            </a:pPr>
            <a:r>
              <a:rPr lang="ko-KR" altLang="en-US" sz="900" dirty="0">
                <a:solidFill>
                  <a:schemeClr val="tx1"/>
                </a:solidFill>
              </a:rPr>
              <a:t>확인</a:t>
            </a:r>
          </a:p>
        </p:txBody>
      </p:sp>
      <p:cxnSp>
        <p:nvCxnSpPr>
          <p:cNvPr id="70" name="직선 화살표 연결선 69">
            <a:extLst>
              <a:ext uri="{FF2B5EF4-FFF2-40B4-BE49-F238E27FC236}">
                <a16:creationId xmlns:a16="http://schemas.microsoft.com/office/drawing/2014/main" id="{170D96F2-3F67-471A-9A57-9202E977A687}"/>
              </a:ext>
            </a:extLst>
          </p:cNvPr>
          <p:cNvCxnSpPr>
            <a:cxnSpLocks/>
            <a:stCxn id="7" idx="2"/>
            <a:endCxn id="66" idx="0"/>
          </p:cNvCxnSpPr>
          <p:nvPr/>
        </p:nvCxnSpPr>
        <p:spPr>
          <a:xfrm>
            <a:off x="3439716" y="3020153"/>
            <a:ext cx="0" cy="206626"/>
          </a:xfrm>
          <a:prstGeom prst="straightConnector1">
            <a:avLst/>
          </a:prstGeom>
          <a:ln>
            <a:solidFill>
              <a:schemeClr val="tx1">
                <a:lumMod val="75000"/>
                <a:lumOff val="25000"/>
              </a:schemeClr>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73" name="직선 화살표 연결선 72">
            <a:extLst>
              <a:ext uri="{FF2B5EF4-FFF2-40B4-BE49-F238E27FC236}">
                <a16:creationId xmlns:a16="http://schemas.microsoft.com/office/drawing/2014/main" id="{4F6BC707-E24C-4552-A12E-D92C9E3461F7}"/>
              </a:ext>
            </a:extLst>
          </p:cNvPr>
          <p:cNvCxnSpPr>
            <a:cxnSpLocks/>
          </p:cNvCxnSpPr>
          <p:nvPr/>
        </p:nvCxnSpPr>
        <p:spPr>
          <a:xfrm>
            <a:off x="3442634" y="3525807"/>
            <a:ext cx="0" cy="206626"/>
          </a:xfrm>
          <a:prstGeom prst="straightConnector1">
            <a:avLst/>
          </a:prstGeom>
          <a:ln>
            <a:solidFill>
              <a:schemeClr val="tx1">
                <a:lumMod val="75000"/>
                <a:lumOff val="25000"/>
              </a:schemeClr>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sp>
        <p:nvSpPr>
          <p:cNvPr id="74" name="순서도: 데이터 73">
            <a:extLst>
              <a:ext uri="{FF2B5EF4-FFF2-40B4-BE49-F238E27FC236}">
                <a16:creationId xmlns:a16="http://schemas.microsoft.com/office/drawing/2014/main" id="{0A9E4E1B-E900-4FBE-92E7-976CD9AA4C5F}"/>
              </a:ext>
            </a:extLst>
          </p:cNvPr>
          <p:cNvSpPr/>
          <p:nvPr/>
        </p:nvSpPr>
        <p:spPr>
          <a:xfrm>
            <a:off x="2911624" y="3732433"/>
            <a:ext cx="1024136" cy="299028"/>
          </a:xfrm>
          <a:prstGeom prst="flowChartInputOutpu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00" dirty="0">
                <a:solidFill>
                  <a:schemeClr val="tx1"/>
                </a:solidFill>
              </a:rPr>
              <a:t>Input</a:t>
            </a:r>
          </a:p>
          <a:p>
            <a:pPr algn="ctr"/>
            <a:r>
              <a:rPr lang="en-US" altLang="ko-KR" sz="900" dirty="0">
                <a:solidFill>
                  <a:schemeClr val="tx1"/>
                </a:solidFill>
              </a:rPr>
              <a:t>ID</a:t>
            </a:r>
            <a:endParaRPr lang="ko-KR" altLang="en-US" sz="900" dirty="0">
              <a:solidFill>
                <a:schemeClr val="tx1"/>
              </a:solidFill>
            </a:endParaRPr>
          </a:p>
        </p:txBody>
      </p:sp>
      <p:cxnSp>
        <p:nvCxnSpPr>
          <p:cNvPr id="83" name="직선 화살표 연결선 82">
            <a:extLst>
              <a:ext uri="{FF2B5EF4-FFF2-40B4-BE49-F238E27FC236}">
                <a16:creationId xmlns:a16="http://schemas.microsoft.com/office/drawing/2014/main" id="{0E21235C-65E8-42CC-B83B-1A6AEC1AF122}"/>
              </a:ext>
            </a:extLst>
          </p:cNvPr>
          <p:cNvCxnSpPr>
            <a:cxnSpLocks/>
          </p:cNvCxnSpPr>
          <p:nvPr/>
        </p:nvCxnSpPr>
        <p:spPr>
          <a:xfrm>
            <a:off x="3448198" y="4037316"/>
            <a:ext cx="0" cy="206626"/>
          </a:xfrm>
          <a:prstGeom prst="straightConnector1">
            <a:avLst/>
          </a:prstGeom>
          <a:ln>
            <a:solidFill>
              <a:schemeClr val="tx1">
                <a:lumMod val="75000"/>
                <a:lumOff val="25000"/>
              </a:schemeClr>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87" name="직선 화살표 연결선 86">
            <a:extLst>
              <a:ext uri="{FF2B5EF4-FFF2-40B4-BE49-F238E27FC236}">
                <a16:creationId xmlns:a16="http://schemas.microsoft.com/office/drawing/2014/main" id="{73555B0D-EB91-44BB-9277-0910A3422012}"/>
              </a:ext>
            </a:extLst>
          </p:cNvPr>
          <p:cNvCxnSpPr>
            <a:cxnSpLocks/>
          </p:cNvCxnSpPr>
          <p:nvPr/>
        </p:nvCxnSpPr>
        <p:spPr>
          <a:xfrm>
            <a:off x="3418606" y="2495861"/>
            <a:ext cx="0" cy="206626"/>
          </a:xfrm>
          <a:prstGeom prst="straightConnector1">
            <a:avLst/>
          </a:prstGeom>
          <a:ln>
            <a:solidFill>
              <a:schemeClr val="tx1">
                <a:lumMod val="75000"/>
                <a:lumOff val="25000"/>
              </a:schemeClr>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88" name="연결선: 꺾임 87">
            <a:extLst>
              <a:ext uri="{FF2B5EF4-FFF2-40B4-BE49-F238E27FC236}">
                <a16:creationId xmlns:a16="http://schemas.microsoft.com/office/drawing/2014/main" id="{C0870D29-8993-4A19-853D-7CF2F51736E8}"/>
              </a:ext>
            </a:extLst>
          </p:cNvPr>
          <p:cNvCxnSpPr>
            <a:cxnSpLocks/>
            <a:stCxn id="97" idx="1"/>
            <a:endCxn id="74" idx="2"/>
          </p:cNvCxnSpPr>
          <p:nvPr/>
        </p:nvCxnSpPr>
        <p:spPr>
          <a:xfrm rot="10800000" flipH="1">
            <a:off x="2923358" y="3881947"/>
            <a:ext cx="90680" cy="1045120"/>
          </a:xfrm>
          <a:prstGeom prst="bentConnector3">
            <a:avLst>
              <a:gd name="adj1" fmla="val -265035"/>
            </a:avLst>
          </a:prstGeom>
          <a:ln>
            <a:solidFill>
              <a:schemeClr val="tx1">
                <a:lumMod val="75000"/>
                <a:lumOff val="25000"/>
              </a:schemeClr>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sp>
        <p:nvSpPr>
          <p:cNvPr id="89" name="직사각형 88">
            <a:extLst>
              <a:ext uri="{FF2B5EF4-FFF2-40B4-BE49-F238E27FC236}">
                <a16:creationId xmlns:a16="http://schemas.microsoft.com/office/drawing/2014/main" id="{82A9D3D2-5501-4174-B5E6-13C5F3A26B8B}"/>
              </a:ext>
            </a:extLst>
          </p:cNvPr>
          <p:cNvSpPr/>
          <p:nvPr/>
        </p:nvSpPr>
        <p:spPr>
          <a:xfrm>
            <a:off x="2398276" y="4346164"/>
            <a:ext cx="343364" cy="215444"/>
          </a:xfrm>
          <a:prstGeom prst="rect">
            <a:avLst/>
          </a:prstGeom>
        </p:spPr>
        <p:txBody>
          <a:bodyPr wrap="none">
            <a:spAutoFit/>
          </a:bodyPr>
          <a:lstStyle/>
          <a:p>
            <a:pPr lvl="0">
              <a:defRPr/>
            </a:pPr>
            <a:r>
              <a:rPr lang="en-US" altLang="ko-KR" sz="800" dirty="0"/>
              <a:t>NO</a:t>
            </a:r>
            <a:endParaRPr lang="ko-KR" altLang="en-US" sz="800" dirty="0"/>
          </a:p>
        </p:txBody>
      </p:sp>
      <p:cxnSp>
        <p:nvCxnSpPr>
          <p:cNvPr id="93" name="직선 화살표 연결선 92">
            <a:extLst>
              <a:ext uri="{FF2B5EF4-FFF2-40B4-BE49-F238E27FC236}">
                <a16:creationId xmlns:a16="http://schemas.microsoft.com/office/drawing/2014/main" id="{868C7D89-D233-4C09-8035-229C389D6568}"/>
              </a:ext>
            </a:extLst>
          </p:cNvPr>
          <p:cNvCxnSpPr>
            <a:cxnSpLocks/>
          </p:cNvCxnSpPr>
          <p:nvPr/>
        </p:nvCxnSpPr>
        <p:spPr>
          <a:xfrm>
            <a:off x="3439716" y="4561608"/>
            <a:ext cx="0" cy="206626"/>
          </a:xfrm>
          <a:prstGeom prst="straightConnector1">
            <a:avLst/>
          </a:prstGeom>
          <a:ln>
            <a:solidFill>
              <a:schemeClr val="tx1">
                <a:lumMod val="75000"/>
                <a:lumOff val="25000"/>
              </a:schemeClr>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94" name="직선 화살표 연결선 93">
            <a:extLst>
              <a:ext uri="{FF2B5EF4-FFF2-40B4-BE49-F238E27FC236}">
                <a16:creationId xmlns:a16="http://schemas.microsoft.com/office/drawing/2014/main" id="{C0675CD9-B546-4ED7-A98F-EBD871B4957F}"/>
              </a:ext>
            </a:extLst>
          </p:cNvPr>
          <p:cNvCxnSpPr>
            <a:cxnSpLocks/>
          </p:cNvCxnSpPr>
          <p:nvPr/>
        </p:nvCxnSpPr>
        <p:spPr>
          <a:xfrm>
            <a:off x="5316851" y="3546203"/>
            <a:ext cx="0" cy="206626"/>
          </a:xfrm>
          <a:prstGeom prst="straightConnector1">
            <a:avLst/>
          </a:prstGeom>
          <a:ln>
            <a:solidFill>
              <a:schemeClr val="tx1">
                <a:lumMod val="75000"/>
                <a:lumOff val="25000"/>
              </a:schemeClr>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sp>
        <p:nvSpPr>
          <p:cNvPr id="95" name="직사각형 94">
            <a:extLst>
              <a:ext uri="{FF2B5EF4-FFF2-40B4-BE49-F238E27FC236}">
                <a16:creationId xmlns:a16="http://schemas.microsoft.com/office/drawing/2014/main" id="{26FB0ADD-BE0F-4C16-A1B9-2588ADE46E59}"/>
              </a:ext>
            </a:extLst>
          </p:cNvPr>
          <p:cNvSpPr/>
          <p:nvPr/>
        </p:nvSpPr>
        <p:spPr>
          <a:xfrm>
            <a:off x="3603497" y="5085908"/>
            <a:ext cx="351378" cy="215444"/>
          </a:xfrm>
          <a:prstGeom prst="rect">
            <a:avLst/>
          </a:prstGeom>
        </p:spPr>
        <p:txBody>
          <a:bodyPr wrap="none">
            <a:spAutoFit/>
          </a:bodyPr>
          <a:lstStyle/>
          <a:p>
            <a:pPr lvl="0">
              <a:defRPr/>
            </a:pPr>
            <a:r>
              <a:rPr lang="en-US" altLang="ko-KR" sz="800" dirty="0"/>
              <a:t>YES</a:t>
            </a:r>
            <a:endParaRPr lang="ko-KR" altLang="en-US" sz="800" dirty="0"/>
          </a:p>
        </p:txBody>
      </p:sp>
      <p:sp>
        <p:nvSpPr>
          <p:cNvPr id="96" name="순서도: 처리 95">
            <a:extLst>
              <a:ext uri="{FF2B5EF4-FFF2-40B4-BE49-F238E27FC236}">
                <a16:creationId xmlns:a16="http://schemas.microsoft.com/office/drawing/2014/main" id="{CC8B2B7D-E902-4B20-8D6D-BBBCFC9E2215}"/>
              </a:ext>
            </a:extLst>
          </p:cNvPr>
          <p:cNvSpPr/>
          <p:nvPr/>
        </p:nvSpPr>
        <p:spPr>
          <a:xfrm>
            <a:off x="2927648" y="4243942"/>
            <a:ext cx="1024136" cy="31766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dirty="0">
                <a:solidFill>
                  <a:schemeClr val="tx1"/>
                </a:solidFill>
              </a:rPr>
              <a:t>&lt;button&gt;</a:t>
            </a:r>
          </a:p>
          <a:p>
            <a:pPr algn="ctr">
              <a:defRPr/>
            </a:pPr>
            <a:r>
              <a:rPr lang="ko-KR" altLang="en-US" sz="900" dirty="0">
                <a:solidFill>
                  <a:schemeClr val="tx1"/>
                </a:solidFill>
              </a:rPr>
              <a:t>중복확인</a:t>
            </a:r>
          </a:p>
        </p:txBody>
      </p:sp>
      <p:sp>
        <p:nvSpPr>
          <p:cNvPr id="97" name="순서도: 처리 96">
            <a:extLst>
              <a:ext uri="{FF2B5EF4-FFF2-40B4-BE49-F238E27FC236}">
                <a16:creationId xmlns:a16="http://schemas.microsoft.com/office/drawing/2014/main" id="{6701212B-8D48-47C0-A332-0400C4CF63B0}"/>
              </a:ext>
            </a:extLst>
          </p:cNvPr>
          <p:cNvSpPr/>
          <p:nvPr/>
        </p:nvSpPr>
        <p:spPr>
          <a:xfrm>
            <a:off x="2923358" y="4768234"/>
            <a:ext cx="1024137" cy="31766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dirty="0">
                <a:solidFill>
                  <a:schemeClr val="tx1"/>
                </a:solidFill>
              </a:rPr>
              <a:t>UserCheckIdOkAction.java</a:t>
            </a:r>
            <a:endParaRPr lang="ko-KR" altLang="en-US" sz="900" dirty="0">
              <a:solidFill>
                <a:schemeClr val="tx1"/>
              </a:solidFill>
            </a:endParaRPr>
          </a:p>
        </p:txBody>
      </p:sp>
      <p:cxnSp>
        <p:nvCxnSpPr>
          <p:cNvPr id="98" name="연결선: 꺾임 97">
            <a:extLst>
              <a:ext uri="{FF2B5EF4-FFF2-40B4-BE49-F238E27FC236}">
                <a16:creationId xmlns:a16="http://schemas.microsoft.com/office/drawing/2014/main" id="{150303C9-E58F-48E2-95CE-6DEB23AF3B31}"/>
              </a:ext>
            </a:extLst>
          </p:cNvPr>
          <p:cNvCxnSpPr>
            <a:cxnSpLocks/>
            <a:stCxn id="97" idx="2"/>
            <a:endCxn id="101" idx="2"/>
          </p:cNvCxnSpPr>
          <p:nvPr/>
        </p:nvCxnSpPr>
        <p:spPr>
          <a:xfrm rot="5400000" flipH="1" flipV="1">
            <a:off x="2785861" y="2997257"/>
            <a:ext cx="2738209" cy="1439078"/>
          </a:xfrm>
          <a:prstGeom prst="bentConnector4">
            <a:avLst>
              <a:gd name="adj1" fmla="val -8349"/>
              <a:gd name="adj2" fmla="val 64233"/>
            </a:avLst>
          </a:prstGeom>
          <a:ln>
            <a:solidFill>
              <a:schemeClr val="tx1">
                <a:lumMod val="75000"/>
                <a:lumOff val="25000"/>
              </a:schemeClr>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sp>
        <p:nvSpPr>
          <p:cNvPr id="101" name="순서도: 데이터 100">
            <a:extLst>
              <a:ext uri="{FF2B5EF4-FFF2-40B4-BE49-F238E27FC236}">
                <a16:creationId xmlns:a16="http://schemas.microsoft.com/office/drawing/2014/main" id="{3328BF6E-471A-4159-BCB8-6E2814946F57}"/>
              </a:ext>
            </a:extLst>
          </p:cNvPr>
          <p:cNvSpPr/>
          <p:nvPr/>
        </p:nvSpPr>
        <p:spPr>
          <a:xfrm>
            <a:off x="4772091" y="2198177"/>
            <a:ext cx="1024136" cy="299028"/>
          </a:xfrm>
          <a:prstGeom prst="flowChartInputOutpu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00" dirty="0">
                <a:solidFill>
                  <a:schemeClr val="tx1"/>
                </a:solidFill>
              </a:rPr>
              <a:t>Input</a:t>
            </a:r>
          </a:p>
        </p:txBody>
      </p:sp>
      <p:sp>
        <p:nvSpPr>
          <p:cNvPr id="104" name="직사각형 103">
            <a:extLst>
              <a:ext uri="{FF2B5EF4-FFF2-40B4-BE49-F238E27FC236}">
                <a16:creationId xmlns:a16="http://schemas.microsoft.com/office/drawing/2014/main" id="{431431F9-1A7D-4671-AB37-7BC24A078943}"/>
              </a:ext>
            </a:extLst>
          </p:cNvPr>
          <p:cNvSpPr/>
          <p:nvPr/>
        </p:nvSpPr>
        <p:spPr>
          <a:xfrm>
            <a:off x="5874248" y="2056156"/>
            <a:ext cx="1281120" cy="646331"/>
          </a:xfrm>
          <a:prstGeom prst="rect">
            <a:avLst/>
          </a:prstGeom>
        </p:spPr>
        <p:txBody>
          <a:bodyPr wrap="none">
            <a:spAutoFit/>
          </a:bodyPr>
          <a:lstStyle/>
          <a:p>
            <a:pPr marL="171450" lvl="0" indent="-171450">
              <a:buFont typeface="Arial" panose="020B0604020202020204" pitchFamily="34" charset="0"/>
              <a:buChar char="•"/>
              <a:defRPr/>
            </a:pPr>
            <a:r>
              <a:rPr lang="en-US" altLang="ko-KR" sz="900" dirty="0"/>
              <a:t>Input Information</a:t>
            </a:r>
          </a:p>
          <a:p>
            <a:pPr lvl="0">
              <a:defRPr/>
            </a:pPr>
            <a:r>
              <a:rPr lang="en-US" altLang="ko-KR" sz="900" dirty="0"/>
              <a:t>   - PW</a:t>
            </a:r>
          </a:p>
          <a:p>
            <a:pPr lvl="0">
              <a:defRPr/>
            </a:pPr>
            <a:r>
              <a:rPr lang="en-US" altLang="ko-KR" sz="900" dirty="0"/>
              <a:t>   - NAME</a:t>
            </a:r>
          </a:p>
          <a:p>
            <a:pPr lvl="0">
              <a:defRPr/>
            </a:pPr>
            <a:r>
              <a:rPr lang="en-US" altLang="ko-KR" sz="900" dirty="0"/>
              <a:t>   - EAMIL</a:t>
            </a:r>
          </a:p>
        </p:txBody>
      </p:sp>
      <p:sp>
        <p:nvSpPr>
          <p:cNvPr id="105" name="순서도: 처리 104">
            <a:extLst>
              <a:ext uri="{FF2B5EF4-FFF2-40B4-BE49-F238E27FC236}">
                <a16:creationId xmlns:a16="http://schemas.microsoft.com/office/drawing/2014/main" id="{57FCF291-D6B4-48CE-9716-2335E89F4EE1}"/>
              </a:ext>
            </a:extLst>
          </p:cNvPr>
          <p:cNvSpPr/>
          <p:nvPr/>
        </p:nvSpPr>
        <p:spPr>
          <a:xfrm>
            <a:off x="4772091" y="2702487"/>
            <a:ext cx="1024136" cy="31766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dirty="0">
                <a:solidFill>
                  <a:schemeClr val="tx1"/>
                </a:solidFill>
              </a:rPr>
              <a:t>&lt;button&gt;</a:t>
            </a:r>
          </a:p>
          <a:p>
            <a:pPr algn="ctr">
              <a:defRPr/>
            </a:pPr>
            <a:r>
              <a:rPr lang="ko-KR" altLang="en-US" sz="900" dirty="0">
                <a:solidFill>
                  <a:schemeClr val="tx1"/>
                </a:solidFill>
              </a:rPr>
              <a:t>인증번호 요청</a:t>
            </a:r>
          </a:p>
        </p:txBody>
      </p:sp>
      <p:cxnSp>
        <p:nvCxnSpPr>
          <p:cNvPr id="106" name="직선 화살표 연결선 105">
            <a:extLst>
              <a:ext uri="{FF2B5EF4-FFF2-40B4-BE49-F238E27FC236}">
                <a16:creationId xmlns:a16="http://schemas.microsoft.com/office/drawing/2014/main" id="{3EF19178-9DEC-4845-AD4F-7FC513760148}"/>
              </a:ext>
            </a:extLst>
          </p:cNvPr>
          <p:cNvCxnSpPr>
            <a:cxnSpLocks/>
          </p:cNvCxnSpPr>
          <p:nvPr/>
        </p:nvCxnSpPr>
        <p:spPr>
          <a:xfrm>
            <a:off x="5284159" y="2495861"/>
            <a:ext cx="0" cy="206626"/>
          </a:xfrm>
          <a:prstGeom prst="straightConnector1">
            <a:avLst/>
          </a:prstGeom>
          <a:ln>
            <a:solidFill>
              <a:schemeClr val="tx1">
                <a:lumMod val="75000"/>
                <a:lumOff val="25000"/>
              </a:schemeClr>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sp>
        <p:nvSpPr>
          <p:cNvPr id="109" name="순서도: 처리 108">
            <a:extLst>
              <a:ext uri="{FF2B5EF4-FFF2-40B4-BE49-F238E27FC236}">
                <a16:creationId xmlns:a16="http://schemas.microsoft.com/office/drawing/2014/main" id="{ED8BD0B1-AFE5-440E-94D3-5C761CA95A41}"/>
              </a:ext>
            </a:extLst>
          </p:cNvPr>
          <p:cNvSpPr/>
          <p:nvPr/>
        </p:nvSpPr>
        <p:spPr>
          <a:xfrm>
            <a:off x="4772090" y="3226779"/>
            <a:ext cx="1150317" cy="31766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dirty="0">
                <a:solidFill>
                  <a:schemeClr val="tx1"/>
                </a:solidFill>
              </a:rPr>
              <a:t>UserCheckEamilOkAction.java</a:t>
            </a:r>
            <a:endParaRPr lang="ko-KR" altLang="en-US" sz="900" dirty="0">
              <a:solidFill>
                <a:schemeClr val="tx1"/>
              </a:solidFill>
            </a:endParaRPr>
          </a:p>
        </p:txBody>
      </p:sp>
      <p:cxnSp>
        <p:nvCxnSpPr>
          <p:cNvPr id="110" name="직선 화살표 연결선 109">
            <a:extLst>
              <a:ext uri="{FF2B5EF4-FFF2-40B4-BE49-F238E27FC236}">
                <a16:creationId xmlns:a16="http://schemas.microsoft.com/office/drawing/2014/main" id="{DA76BEF3-645D-4453-B3E4-FA487F34EFFC}"/>
              </a:ext>
            </a:extLst>
          </p:cNvPr>
          <p:cNvCxnSpPr>
            <a:cxnSpLocks/>
          </p:cNvCxnSpPr>
          <p:nvPr/>
        </p:nvCxnSpPr>
        <p:spPr>
          <a:xfrm>
            <a:off x="5287712" y="3020153"/>
            <a:ext cx="0" cy="206626"/>
          </a:xfrm>
          <a:prstGeom prst="straightConnector1">
            <a:avLst/>
          </a:prstGeom>
          <a:ln>
            <a:solidFill>
              <a:schemeClr val="tx1">
                <a:lumMod val="75000"/>
                <a:lumOff val="25000"/>
              </a:schemeClr>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12" name="연결선: 꺾임 111">
            <a:extLst>
              <a:ext uri="{FF2B5EF4-FFF2-40B4-BE49-F238E27FC236}">
                <a16:creationId xmlns:a16="http://schemas.microsoft.com/office/drawing/2014/main" id="{E611D078-BD39-4C7F-9BBF-2942D2621EFF}"/>
              </a:ext>
            </a:extLst>
          </p:cNvPr>
          <p:cNvCxnSpPr>
            <a:cxnSpLocks/>
            <a:stCxn id="109" idx="1"/>
            <a:endCxn id="101" idx="1"/>
          </p:cNvCxnSpPr>
          <p:nvPr/>
        </p:nvCxnSpPr>
        <p:spPr>
          <a:xfrm rot="10800000" flipH="1">
            <a:off x="4772089" y="2198178"/>
            <a:ext cx="512069" cy="1187435"/>
          </a:xfrm>
          <a:prstGeom prst="bentConnector4">
            <a:avLst>
              <a:gd name="adj1" fmla="val -44642"/>
              <a:gd name="adj2" fmla="val 107013"/>
            </a:avLst>
          </a:prstGeom>
          <a:ln>
            <a:solidFill>
              <a:schemeClr val="tx1">
                <a:lumMod val="75000"/>
                <a:lumOff val="25000"/>
              </a:schemeClr>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sp>
        <p:nvSpPr>
          <p:cNvPr id="117" name="직사각형 116">
            <a:extLst>
              <a:ext uri="{FF2B5EF4-FFF2-40B4-BE49-F238E27FC236}">
                <a16:creationId xmlns:a16="http://schemas.microsoft.com/office/drawing/2014/main" id="{2291F0F9-BB08-4466-9D37-28BA15DDD48B}"/>
              </a:ext>
            </a:extLst>
          </p:cNvPr>
          <p:cNvSpPr/>
          <p:nvPr/>
        </p:nvSpPr>
        <p:spPr>
          <a:xfrm>
            <a:off x="4409713" y="3442720"/>
            <a:ext cx="343364" cy="215444"/>
          </a:xfrm>
          <a:prstGeom prst="rect">
            <a:avLst/>
          </a:prstGeom>
        </p:spPr>
        <p:txBody>
          <a:bodyPr wrap="none">
            <a:spAutoFit/>
          </a:bodyPr>
          <a:lstStyle/>
          <a:p>
            <a:pPr lvl="0">
              <a:defRPr/>
            </a:pPr>
            <a:r>
              <a:rPr lang="en-US" altLang="ko-KR" sz="800" dirty="0"/>
              <a:t>NO</a:t>
            </a:r>
            <a:endParaRPr lang="ko-KR" altLang="en-US" sz="800" dirty="0"/>
          </a:p>
        </p:txBody>
      </p:sp>
      <p:sp>
        <p:nvSpPr>
          <p:cNvPr id="118" name="직사각형 117">
            <a:extLst>
              <a:ext uri="{FF2B5EF4-FFF2-40B4-BE49-F238E27FC236}">
                <a16:creationId xmlns:a16="http://schemas.microsoft.com/office/drawing/2014/main" id="{C73EE01F-65D9-4FAA-9FB3-2F9693427C2F}"/>
              </a:ext>
            </a:extLst>
          </p:cNvPr>
          <p:cNvSpPr/>
          <p:nvPr/>
        </p:nvSpPr>
        <p:spPr>
          <a:xfrm>
            <a:off x="5338098" y="3537510"/>
            <a:ext cx="351378" cy="215444"/>
          </a:xfrm>
          <a:prstGeom prst="rect">
            <a:avLst/>
          </a:prstGeom>
        </p:spPr>
        <p:txBody>
          <a:bodyPr wrap="none">
            <a:spAutoFit/>
          </a:bodyPr>
          <a:lstStyle/>
          <a:p>
            <a:pPr lvl="0">
              <a:defRPr/>
            </a:pPr>
            <a:r>
              <a:rPr lang="en-US" altLang="ko-KR" sz="800" dirty="0"/>
              <a:t>YES</a:t>
            </a:r>
            <a:endParaRPr lang="ko-KR" altLang="en-US" sz="800" dirty="0"/>
          </a:p>
        </p:txBody>
      </p:sp>
      <p:cxnSp>
        <p:nvCxnSpPr>
          <p:cNvPr id="119" name="직선 화살표 연결선 118">
            <a:extLst>
              <a:ext uri="{FF2B5EF4-FFF2-40B4-BE49-F238E27FC236}">
                <a16:creationId xmlns:a16="http://schemas.microsoft.com/office/drawing/2014/main" id="{7565545B-185E-4D7A-B180-F4863EA96F67}"/>
              </a:ext>
            </a:extLst>
          </p:cNvPr>
          <p:cNvCxnSpPr>
            <a:cxnSpLocks/>
          </p:cNvCxnSpPr>
          <p:nvPr/>
        </p:nvCxnSpPr>
        <p:spPr>
          <a:xfrm>
            <a:off x="5316851" y="4057979"/>
            <a:ext cx="0" cy="206626"/>
          </a:xfrm>
          <a:prstGeom prst="straightConnector1">
            <a:avLst/>
          </a:prstGeom>
          <a:ln>
            <a:solidFill>
              <a:schemeClr val="tx1">
                <a:lumMod val="75000"/>
                <a:lumOff val="25000"/>
              </a:schemeClr>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sp>
        <p:nvSpPr>
          <p:cNvPr id="120" name="순서도: 데이터 119">
            <a:extLst>
              <a:ext uri="{FF2B5EF4-FFF2-40B4-BE49-F238E27FC236}">
                <a16:creationId xmlns:a16="http://schemas.microsoft.com/office/drawing/2014/main" id="{E1BBB056-A8F4-4EBF-B246-3ADA1A8E8063}"/>
              </a:ext>
            </a:extLst>
          </p:cNvPr>
          <p:cNvSpPr/>
          <p:nvPr/>
        </p:nvSpPr>
        <p:spPr>
          <a:xfrm>
            <a:off x="4564620" y="3758951"/>
            <a:ext cx="1439077" cy="299028"/>
          </a:xfrm>
          <a:prstGeom prst="flowChartInputOutpu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00" dirty="0">
                <a:solidFill>
                  <a:schemeClr val="tx1"/>
                </a:solidFill>
              </a:rPr>
              <a:t>Input</a:t>
            </a:r>
          </a:p>
          <a:p>
            <a:pPr algn="ctr"/>
            <a:r>
              <a:rPr lang="en-US" altLang="ko-KR" sz="900" dirty="0">
                <a:solidFill>
                  <a:schemeClr val="tx1"/>
                </a:solidFill>
              </a:rPr>
              <a:t>EMAIL_HASH</a:t>
            </a:r>
            <a:endParaRPr lang="ko-KR" altLang="en-US" sz="900" dirty="0">
              <a:solidFill>
                <a:schemeClr val="tx1"/>
              </a:solidFill>
            </a:endParaRPr>
          </a:p>
        </p:txBody>
      </p:sp>
      <p:cxnSp>
        <p:nvCxnSpPr>
          <p:cNvPr id="121" name="직선 화살표 연결선 120">
            <a:extLst>
              <a:ext uri="{FF2B5EF4-FFF2-40B4-BE49-F238E27FC236}">
                <a16:creationId xmlns:a16="http://schemas.microsoft.com/office/drawing/2014/main" id="{4B6ED8AA-1D91-40B1-9E9D-20C7C9B4CB5F}"/>
              </a:ext>
            </a:extLst>
          </p:cNvPr>
          <p:cNvCxnSpPr>
            <a:cxnSpLocks/>
          </p:cNvCxnSpPr>
          <p:nvPr/>
        </p:nvCxnSpPr>
        <p:spPr>
          <a:xfrm>
            <a:off x="7933464" y="3282299"/>
            <a:ext cx="0" cy="206626"/>
          </a:xfrm>
          <a:prstGeom prst="straightConnector1">
            <a:avLst/>
          </a:prstGeom>
          <a:ln>
            <a:solidFill>
              <a:schemeClr val="tx1">
                <a:lumMod val="75000"/>
                <a:lumOff val="25000"/>
              </a:schemeClr>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sp>
        <p:nvSpPr>
          <p:cNvPr id="123" name="순서도: 처리 122">
            <a:extLst>
              <a:ext uri="{FF2B5EF4-FFF2-40B4-BE49-F238E27FC236}">
                <a16:creationId xmlns:a16="http://schemas.microsoft.com/office/drawing/2014/main" id="{503F0AFC-EFAA-406C-B04D-6376E1E06813}"/>
              </a:ext>
            </a:extLst>
          </p:cNvPr>
          <p:cNvSpPr/>
          <p:nvPr/>
        </p:nvSpPr>
        <p:spPr>
          <a:xfrm>
            <a:off x="4804783" y="4262171"/>
            <a:ext cx="1024136" cy="31766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dirty="0">
                <a:solidFill>
                  <a:schemeClr val="tx1"/>
                </a:solidFill>
              </a:rPr>
              <a:t>&lt;button&gt;</a:t>
            </a:r>
          </a:p>
          <a:p>
            <a:pPr algn="ctr">
              <a:defRPr/>
            </a:pPr>
            <a:r>
              <a:rPr lang="ko-KR" altLang="en-US" sz="900" dirty="0">
                <a:solidFill>
                  <a:schemeClr val="tx1"/>
                </a:solidFill>
              </a:rPr>
              <a:t>인증번호 확인</a:t>
            </a:r>
          </a:p>
        </p:txBody>
      </p:sp>
      <p:sp>
        <p:nvSpPr>
          <p:cNvPr id="124" name="순서도: 처리 123">
            <a:extLst>
              <a:ext uri="{FF2B5EF4-FFF2-40B4-BE49-F238E27FC236}">
                <a16:creationId xmlns:a16="http://schemas.microsoft.com/office/drawing/2014/main" id="{D785981B-9AEC-43B4-B713-FCDD797CAE00}"/>
              </a:ext>
            </a:extLst>
          </p:cNvPr>
          <p:cNvSpPr/>
          <p:nvPr/>
        </p:nvSpPr>
        <p:spPr>
          <a:xfrm>
            <a:off x="4739524" y="4777553"/>
            <a:ext cx="1056703" cy="29902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dirty="0">
                <a:solidFill>
                  <a:schemeClr val="tx1"/>
                </a:solidFill>
              </a:rPr>
              <a:t>UserVerifyEmailCheckAction.java</a:t>
            </a:r>
            <a:endParaRPr lang="ko-KR" altLang="en-US" sz="900" dirty="0">
              <a:solidFill>
                <a:schemeClr val="tx1"/>
              </a:solidFill>
            </a:endParaRPr>
          </a:p>
        </p:txBody>
      </p:sp>
      <p:cxnSp>
        <p:nvCxnSpPr>
          <p:cNvPr id="125" name="직선 화살표 연결선 124">
            <a:extLst>
              <a:ext uri="{FF2B5EF4-FFF2-40B4-BE49-F238E27FC236}">
                <a16:creationId xmlns:a16="http://schemas.microsoft.com/office/drawing/2014/main" id="{12E301E0-A900-4B2C-A0F4-2E464F7AF563}"/>
              </a:ext>
            </a:extLst>
          </p:cNvPr>
          <p:cNvCxnSpPr>
            <a:cxnSpLocks/>
          </p:cNvCxnSpPr>
          <p:nvPr/>
        </p:nvCxnSpPr>
        <p:spPr>
          <a:xfrm>
            <a:off x="5338098" y="4579837"/>
            <a:ext cx="0" cy="206626"/>
          </a:xfrm>
          <a:prstGeom prst="straightConnector1">
            <a:avLst/>
          </a:prstGeom>
          <a:ln>
            <a:solidFill>
              <a:schemeClr val="tx1">
                <a:lumMod val="75000"/>
                <a:lumOff val="25000"/>
              </a:schemeClr>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27" name="연결선: 꺾임 126">
            <a:extLst>
              <a:ext uri="{FF2B5EF4-FFF2-40B4-BE49-F238E27FC236}">
                <a16:creationId xmlns:a16="http://schemas.microsoft.com/office/drawing/2014/main" id="{708A5D48-0AEA-49C9-86F8-938D2C682C0A}"/>
              </a:ext>
            </a:extLst>
          </p:cNvPr>
          <p:cNvCxnSpPr>
            <a:cxnSpLocks/>
            <a:stCxn id="124" idx="3"/>
            <a:endCxn id="120" idx="5"/>
          </p:cNvCxnSpPr>
          <p:nvPr/>
        </p:nvCxnSpPr>
        <p:spPr>
          <a:xfrm flipV="1">
            <a:off x="5796227" y="3908465"/>
            <a:ext cx="63562" cy="1018602"/>
          </a:xfrm>
          <a:prstGeom prst="bentConnector3">
            <a:avLst>
              <a:gd name="adj1" fmla="val 686055"/>
            </a:avLst>
          </a:prstGeom>
          <a:ln>
            <a:solidFill>
              <a:schemeClr val="tx1">
                <a:lumMod val="75000"/>
                <a:lumOff val="25000"/>
              </a:schemeClr>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sp>
        <p:nvSpPr>
          <p:cNvPr id="130" name="직사각형 129">
            <a:extLst>
              <a:ext uri="{FF2B5EF4-FFF2-40B4-BE49-F238E27FC236}">
                <a16:creationId xmlns:a16="http://schemas.microsoft.com/office/drawing/2014/main" id="{A1185AFC-0876-4613-9DCD-7CAC44D46493}"/>
              </a:ext>
            </a:extLst>
          </p:cNvPr>
          <p:cNvSpPr/>
          <p:nvPr/>
        </p:nvSpPr>
        <p:spPr>
          <a:xfrm>
            <a:off x="5907460" y="4540831"/>
            <a:ext cx="343364" cy="215444"/>
          </a:xfrm>
          <a:prstGeom prst="rect">
            <a:avLst/>
          </a:prstGeom>
        </p:spPr>
        <p:txBody>
          <a:bodyPr wrap="none">
            <a:spAutoFit/>
          </a:bodyPr>
          <a:lstStyle/>
          <a:p>
            <a:pPr lvl="0">
              <a:defRPr/>
            </a:pPr>
            <a:r>
              <a:rPr lang="en-US" altLang="ko-KR" sz="800" dirty="0"/>
              <a:t>NO</a:t>
            </a:r>
            <a:endParaRPr lang="ko-KR" altLang="en-US" sz="800" dirty="0"/>
          </a:p>
        </p:txBody>
      </p:sp>
      <p:sp>
        <p:nvSpPr>
          <p:cNvPr id="133" name="직사각형 132">
            <a:extLst>
              <a:ext uri="{FF2B5EF4-FFF2-40B4-BE49-F238E27FC236}">
                <a16:creationId xmlns:a16="http://schemas.microsoft.com/office/drawing/2014/main" id="{238E4B6C-EF1E-421B-A5C3-D77270F2E55E}"/>
              </a:ext>
            </a:extLst>
          </p:cNvPr>
          <p:cNvSpPr/>
          <p:nvPr/>
        </p:nvSpPr>
        <p:spPr>
          <a:xfrm>
            <a:off x="5779697" y="5375098"/>
            <a:ext cx="351378" cy="215444"/>
          </a:xfrm>
          <a:prstGeom prst="rect">
            <a:avLst/>
          </a:prstGeom>
        </p:spPr>
        <p:txBody>
          <a:bodyPr wrap="none">
            <a:spAutoFit/>
          </a:bodyPr>
          <a:lstStyle/>
          <a:p>
            <a:pPr lvl="0">
              <a:defRPr/>
            </a:pPr>
            <a:r>
              <a:rPr lang="en-US" altLang="ko-KR" sz="800" dirty="0"/>
              <a:t>YES</a:t>
            </a:r>
            <a:endParaRPr lang="ko-KR" altLang="en-US" sz="800" dirty="0"/>
          </a:p>
        </p:txBody>
      </p:sp>
      <p:sp>
        <p:nvSpPr>
          <p:cNvPr id="134" name="순서도: 처리 133">
            <a:extLst>
              <a:ext uri="{FF2B5EF4-FFF2-40B4-BE49-F238E27FC236}">
                <a16:creationId xmlns:a16="http://schemas.microsoft.com/office/drawing/2014/main" id="{2205A862-6A5F-4159-B4CB-9E51F8BF0090}"/>
              </a:ext>
            </a:extLst>
          </p:cNvPr>
          <p:cNvSpPr/>
          <p:nvPr/>
        </p:nvSpPr>
        <p:spPr>
          <a:xfrm>
            <a:off x="7431867" y="2458585"/>
            <a:ext cx="1024136" cy="31766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dirty="0">
                <a:solidFill>
                  <a:schemeClr val="tx1"/>
                </a:solidFill>
              </a:rPr>
              <a:t>&lt;button&gt;</a:t>
            </a:r>
          </a:p>
          <a:p>
            <a:pPr algn="ctr">
              <a:defRPr/>
            </a:pPr>
            <a:r>
              <a:rPr lang="ko-KR" altLang="en-US" sz="900" dirty="0">
                <a:solidFill>
                  <a:schemeClr val="tx1"/>
                </a:solidFill>
              </a:rPr>
              <a:t>검색</a:t>
            </a:r>
          </a:p>
        </p:txBody>
      </p:sp>
      <p:sp>
        <p:nvSpPr>
          <p:cNvPr id="136" name="순서도: 데이터 135">
            <a:extLst>
              <a:ext uri="{FF2B5EF4-FFF2-40B4-BE49-F238E27FC236}">
                <a16:creationId xmlns:a16="http://schemas.microsoft.com/office/drawing/2014/main" id="{46631A65-53F7-4835-ABE5-792EBB970447}"/>
              </a:ext>
            </a:extLst>
          </p:cNvPr>
          <p:cNvSpPr/>
          <p:nvPr/>
        </p:nvSpPr>
        <p:spPr>
          <a:xfrm>
            <a:off x="6990201" y="2974330"/>
            <a:ext cx="1888232" cy="299028"/>
          </a:xfrm>
          <a:prstGeom prst="flowChartInputOutpu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00" dirty="0">
                <a:solidFill>
                  <a:schemeClr val="tx1"/>
                </a:solidFill>
              </a:rPr>
              <a:t>Input</a:t>
            </a:r>
          </a:p>
          <a:p>
            <a:pPr algn="ctr"/>
            <a:r>
              <a:rPr lang="en-US" altLang="ko-KR" sz="900" dirty="0">
                <a:solidFill>
                  <a:schemeClr val="tx1"/>
                </a:solidFill>
              </a:rPr>
              <a:t>ADDRESS_DETAIL</a:t>
            </a:r>
          </a:p>
        </p:txBody>
      </p:sp>
      <p:cxnSp>
        <p:nvCxnSpPr>
          <p:cNvPr id="141" name="연결선: 꺾임 140">
            <a:extLst>
              <a:ext uri="{FF2B5EF4-FFF2-40B4-BE49-F238E27FC236}">
                <a16:creationId xmlns:a16="http://schemas.microsoft.com/office/drawing/2014/main" id="{22A00674-8824-427E-8267-A6C2E35F0718}"/>
              </a:ext>
            </a:extLst>
          </p:cNvPr>
          <p:cNvCxnSpPr>
            <a:cxnSpLocks/>
            <a:stCxn id="124" idx="2"/>
            <a:endCxn id="134" idx="1"/>
          </p:cNvCxnSpPr>
          <p:nvPr/>
        </p:nvCxnSpPr>
        <p:spPr>
          <a:xfrm rot="5400000" flipH="1" flipV="1">
            <a:off x="5120289" y="2765004"/>
            <a:ext cx="2459163" cy="2163991"/>
          </a:xfrm>
          <a:prstGeom prst="bentConnector4">
            <a:avLst>
              <a:gd name="adj1" fmla="val -9296"/>
              <a:gd name="adj2" fmla="val 62208"/>
            </a:avLst>
          </a:prstGeom>
          <a:ln>
            <a:solidFill>
              <a:schemeClr val="tx1">
                <a:lumMod val="75000"/>
                <a:lumOff val="25000"/>
              </a:schemeClr>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44" name="직선 화살표 연결선 143">
            <a:extLst>
              <a:ext uri="{FF2B5EF4-FFF2-40B4-BE49-F238E27FC236}">
                <a16:creationId xmlns:a16="http://schemas.microsoft.com/office/drawing/2014/main" id="{DA187BEE-EC70-48B1-B031-61FF41230082}"/>
              </a:ext>
            </a:extLst>
          </p:cNvPr>
          <p:cNvCxnSpPr>
            <a:cxnSpLocks/>
          </p:cNvCxnSpPr>
          <p:nvPr/>
        </p:nvCxnSpPr>
        <p:spPr>
          <a:xfrm>
            <a:off x="7905993" y="2758007"/>
            <a:ext cx="0" cy="206626"/>
          </a:xfrm>
          <a:prstGeom prst="straightConnector1">
            <a:avLst/>
          </a:prstGeom>
          <a:ln>
            <a:solidFill>
              <a:schemeClr val="tx1">
                <a:lumMod val="75000"/>
                <a:lumOff val="25000"/>
              </a:schemeClr>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sp>
        <p:nvSpPr>
          <p:cNvPr id="145" name="순서도: 처리 144">
            <a:extLst>
              <a:ext uri="{FF2B5EF4-FFF2-40B4-BE49-F238E27FC236}">
                <a16:creationId xmlns:a16="http://schemas.microsoft.com/office/drawing/2014/main" id="{5C3B79F8-BA98-4404-9A33-6E088B797603}"/>
              </a:ext>
            </a:extLst>
          </p:cNvPr>
          <p:cNvSpPr/>
          <p:nvPr/>
        </p:nvSpPr>
        <p:spPr>
          <a:xfrm>
            <a:off x="7329136" y="4026391"/>
            <a:ext cx="1210361" cy="29902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dirty="0">
                <a:solidFill>
                  <a:schemeClr val="tx1"/>
                </a:solidFill>
              </a:rPr>
              <a:t>UserLoginOKAction.java</a:t>
            </a:r>
          </a:p>
        </p:txBody>
      </p:sp>
      <p:sp>
        <p:nvSpPr>
          <p:cNvPr id="146" name="순서도: 처리 145">
            <a:extLst>
              <a:ext uri="{FF2B5EF4-FFF2-40B4-BE49-F238E27FC236}">
                <a16:creationId xmlns:a16="http://schemas.microsoft.com/office/drawing/2014/main" id="{3D88797C-EFB2-44A4-B108-6EC290FBC53C}"/>
              </a:ext>
            </a:extLst>
          </p:cNvPr>
          <p:cNvSpPr/>
          <p:nvPr/>
        </p:nvSpPr>
        <p:spPr>
          <a:xfrm>
            <a:off x="7422249" y="3509403"/>
            <a:ext cx="1024136" cy="31766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dirty="0" err="1">
                <a:solidFill>
                  <a:schemeClr val="tx1"/>
                </a:solidFill>
              </a:rPr>
              <a:t>formSubmit</a:t>
            </a:r>
            <a:r>
              <a:rPr lang="en-US" altLang="ko-KR" sz="900" dirty="0">
                <a:solidFill>
                  <a:schemeClr val="tx1"/>
                </a:solidFill>
              </a:rPr>
              <a:t>()</a:t>
            </a:r>
            <a:endParaRPr lang="ko-KR" altLang="en-US" sz="900" dirty="0">
              <a:solidFill>
                <a:schemeClr val="tx1"/>
              </a:solidFill>
            </a:endParaRPr>
          </a:p>
        </p:txBody>
      </p:sp>
      <p:cxnSp>
        <p:nvCxnSpPr>
          <p:cNvPr id="147" name="직선 화살표 연결선 146">
            <a:extLst>
              <a:ext uri="{FF2B5EF4-FFF2-40B4-BE49-F238E27FC236}">
                <a16:creationId xmlns:a16="http://schemas.microsoft.com/office/drawing/2014/main" id="{44BCE9AC-8946-4C91-A9AD-12E9BB6E1C0B}"/>
              </a:ext>
            </a:extLst>
          </p:cNvPr>
          <p:cNvCxnSpPr>
            <a:cxnSpLocks/>
          </p:cNvCxnSpPr>
          <p:nvPr/>
        </p:nvCxnSpPr>
        <p:spPr>
          <a:xfrm>
            <a:off x="8539497" y="3649459"/>
            <a:ext cx="334161" cy="0"/>
          </a:xfrm>
          <a:prstGeom prst="straightConnector1">
            <a:avLst/>
          </a:prstGeom>
          <a:ln>
            <a:solidFill>
              <a:schemeClr val="tx1">
                <a:lumMod val="75000"/>
                <a:lumOff val="25000"/>
              </a:schemeClr>
            </a:solidFill>
            <a:prstDash val="dash"/>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48" name="직선 화살표 연결선 147">
            <a:extLst>
              <a:ext uri="{FF2B5EF4-FFF2-40B4-BE49-F238E27FC236}">
                <a16:creationId xmlns:a16="http://schemas.microsoft.com/office/drawing/2014/main" id="{09891FE8-1E3C-4531-908C-599CC63F5D54}"/>
              </a:ext>
            </a:extLst>
          </p:cNvPr>
          <p:cNvCxnSpPr>
            <a:cxnSpLocks/>
          </p:cNvCxnSpPr>
          <p:nvPr/>
        </p:nvCxnSpPr>
        <p:spPr>
          <a:xfrm>
            <a:off x="7943935" y="3820549"/>
            <a:ext cx="0" cy="206626"/>
          </a:xfrm>
          <a:prstGeom prst="straightConnector1">
            <a:avLst/>
          </a:prstGeom>
          <a:ln>
            <a:solidFill>
              <a:schemeClr val="tx1">
                <a:lumMod val="75000"/>
                <a:lumOff val="25000"/>
              </a:schemeClr>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sp>
        <p:nvSpPr>
          <p:cNvPr id="154" name="직사각형 153">
            <a:extLst>
              <a:ext uri="{FF2B5EF4-FFF2-40B4-BE49-F238E27FC236}">
                <a16:creationId xmlns:a16="http://schemas.microsoft.com/office/drawing/2014/main" id="{AC285EED-D577-42EC-9685-873888F00F06}"/>
              </a:ext>
            </a:extLst>
          </p:cNvPr>
          <p:cNvSpPr/>
          <p:nvPr/>
        </p:nvSpPr>
        <p:spPr>
          <a:xfrm>
            <a:off x="8862375" y="2683964"/>
            <a:ext cx="2186185" cy="1477328"/>
          </a:xfrm>
          <a:prstGeom prst="rect">
            <a:avLst/>
          </a:prstGeom>
        </p:spPr>
        <p:txBody>
          <a:bodyPr wrap="square">
            <a:spAutoFit/>
          </a:bodyPr>
          <a:lstStyle/>
          <a:p>
            <a:pPr lvl="0">
              <a:defRPr/>
            </a:pPr>
            <a:r>
              <a:rPr lang="en-US" altLang="ko-KR" sz="900" dirty="0"/>
              <a:t>	- ID</a:t>
            </a:r>
          </a:p>
          <a:p>
            <a:pPr lvl="0">
              <a:defRPr/>
            </a:pPr>
            <a:r>
              <a:rPr lang="en-US" altLang="ko-KR" sz="900" dirty="0"/>
              <a:t>	- PW</a:t>
            </a:r>
          </a:p>
          <a:p>
            <a:pPr lvl="0">
              <a:defRPr/>
            </a:pPr>
            <a:r>
              <a:rPr lang="en-US" altLang="ko-KR" sz="900" dirty="0"/>
              <a:t>	- NAME</a:t>
            </a:r>
          </a:p>
          <a:p>
            <a:pPr lvl="0">
              <a:defRPr/>
            </a:pPr>
            <a:r>
              <a:rPr lang="en-US" altLang="ko-KR" sz="900" dirty="0"/>
              <a:t>	- EMAIL</a:t>
            </a:r>
          </a:p>
          <a:p>
            <a:pPr lvl="0">
              <a:defRPr/>
            </a:pPr>
            <a:r>
              <a:rPr lang="en-US" altLang="ko-KR" sz="900" dirty="0"/>
              <a:t>	- EMAIL_HASH</a:t>
            </a:r>
          </a:p>
          <a:p>
            <a:pPr lvl="0">
              <a:defRPr/>
            </a:pPr>
            <a:r>
              <a:rPr lang="en-US" altLang="ko-KR" sz="900" dirty="0"/>
              <a:t>	- ZIPCODE</a:t>
            </a:r>
          </a:p>
          <a:p>
            <a:pPr lvl="0">
              <a:defRPr/>
            </a:pPr>
            <a:r>
              <a:rPr lang="en-US" altLang="ko-KR" sz="900" dirty="0"/>
              <a:t>	- ADDRESS</a:t>
            </a:r>
          </a:p>
          <a:p>
            <a:pPr lvl="0">
              <a:defRPr/>
            </a:pPr>
            <a:r>
              <a:rPr lang="en-US" altLang="ko-KR" sz="900" dirty="0"/>
              <a:t>	- ADDRESS_DETAIL</a:t>
            </a:r>
          </a:p>
          <a:p>
            <a:pPr lvl="0">
              <a:defRPr/>
            </a:pPr>
            <a:r>
              <a:rPr lang="en-US" altLang="ko-KR" sz="900" dirty="0"/>
              <a:t>	- ADDRESS_ETC</a:t>
            </a:r>
          </a:p>
          <a:p>
            <a:pPr lvl="0">
              <a:defRPr/>
            </a:pPr>
            <a:r>
              <a:rPr lang="en-US" altLang="ko-KR" sz="900" dirty="0"/>
              <a:t>TABLE_USER	- POINT</a:t>
            </a:r>
          </a:p>
        </p:txBody>
      </p:sp>
      <p:cxnSp>
        <p:nvCxnSpPr>
          <p:cNvPr id="156" name="직선 화살표 연결선 155">
            <a:extLst>
              <a:ext uri="{FF2B5EF4-FFF2-40B4-BE49-F238E27FC236}">
                <a16:creationId xmlns:a16="http://schemas.microsoft.com/office/drawing/2014/main" id="{1FAECA26-5FE2-4EFA-B473-20A980680DFE}"/>
              </a:ext>
            </a:extLst>
          </p:cNvPr>
          <p:cNvCxnSpPr>
            <a:cxnSpLocks/>
          </p:cNvCxnSpPr>
          <p:nvPr/>
        </p:nvCxnSpPr>
        <p:spPr>
          <a:xfrm>
            <a:off x="7943935" y="4336694"/>
            <a:ext cx="0" cy="206626"/>
          </a:xfrm>
          <a:prstGeom prst="straightConnector1">
            <a:avLst/>
          </a:prstGeom>
          <a:ln>
            <a:solidFill>
              <a:schemeClr val="tx1">
                <a:lumMod val="75000"/>
                <a:lumOff val="25000"/>
              </a:schemeClr>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sp>
        <p:nvSpPr>
          <p:cNvPr id="157" name="순서도: 문서 156">
            <a:extLst>
              <a:ext uri="{FF2B5EF4-FFF2-40B4-BE49-F238E27FC236}">
                <a16:creationId xmlns:a16="http://schemas.microsoft.com/office/drawing/2014/main" id="{889B7F7B-850D-4C61-BF15-100A24FE6052}"/>
              </a:ext>
            </a:extLst>
          </p:cNvPr>
          <p:cNvSpPr/>
          <p:nvPr/>
        </p:nvSpPr>
        <p:spPr>
          <a:xfrm>
            <a:off x="7460560" y="4540831"/>
            <a:ext cx="1008112" cy="317666"/>
          </a:xfrm>
          <a:prstGeom prst="flowChartDocument">
            <a:avLst/>
          </a:prstGeom>
          <a:solidFill>
            <a:schemeClr val="lt1"/>
          </a:solidFill>
          <a:ln w="15875" cmpd="sng">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dirty="0" err="1">
                <a:solidFill>
                  <a:schemeClr val="tx1"/>
                </a:solidFill>
              </a:rPr>
              <a:t>login.jsp</a:t>
            </a:r>
            <a:endParaRPr lang="ko-KR" altLang="en-US" sz="900" dirty="0">
              <a:solidFill>
                <a:schemeClr val="tx1"/>
              </a:solidFill>
            </a:endParaRPr>
          </a:p>
        </p:txBody>
      </p:sp>
      <p:sp>
        <p:nvSpPr>
          <p:cNvPr id="166" name="직사각형 165">
            <a:extLst>
              <a:ext uri="{FF2B5EF4-FFF2-40B4-BE49-F238E27FC236}">
                <a16:creationId xmlns:a16="http://schemas.microsoft.com/office/drawing/2014/main" id="{00CAF915-7E51-4E98-B7DA-DF1CE36B1552}"/>
              </a:ext>
            </a:extLst>
          </p:cNvPr>
          <p:cNvSpPr/>
          <p:nvPr/>
        </p:nvSpPr>
        <p:spPr>
          <a:xfrm>
            <a:off x="6897844" y="4200601"/>
            <a:ext cx="343364" cy="215444"/>
          </a:xfrm>
          <a:prstGeom prst="rect">
            <a:avLst/>
          </a:prstGeom>
        </p:spPr>
        <p:txBody>
          <a:bodyPr wrap="none">
            <a:spAutoFit/>
          </a:bodyPr>
          <a:lstStyle/>
          <a:p>
            <a:pPr lvl="0">
              <a:defRPr/>
            </a:pPr>
            <a:r>
              <a:rPr lang="en-US" altLang="ko-KR" sz="800" dirty="0"/>
              <a:t>NO</a:t>
            </a:r>
            <a:endParaRPr lang="ko-KR" altLang="en-US" sz="800" dirty="0"/>
          </a:p>
        </p:txBody>
      </p:sp>
      <p:cxnSp>
        <p:nvCxnSpPr>
          <p:cNvPr id="186" name="연결선: 꺾임 185">
            <a:extLst>
              <a:ext uri="{FF2B5EF4-FFF2-40B4-BE49-F238E27FC236}">
                <a16:creationId xmlns:a16="http://schemas.microsoft.com/office/drawing/2014/main" id="{22DBA570-DBB6-40A5-A35D-A29C78259867}"/>
              </a:ext>
            </a:extLst>
          </p:cNvPr>
          <p:cNvCxnSpPr>
            <a:cxnSpLocks/>
            <a:stCxn id="145" idx="1"/>
            <a:endCxn id="101" idx="5"/>
          </p:cNvCxnSpPr>
          <p:nvPr/>
        </p:nvCxnSpPr>
        <p:spPr>
          <a:xfrm rot="10800000">
            <a:off x="5693814" y="2347691"/>
            <a:ext cx="1635323" cy="1828214"/>
          </a:xfrm>
          <a:prstGeom prst="bentConnector3">
            <a:avLst>
              <a:gd name="adj1" fmla="val 77958"/>
            </a:avLst>
          </a:prstGeom>
          <a:ln>
            <a:solidFill>
              <a:schemeClr val="tx1">
                <a:lumMod val="75000"/>
                <a:lumOff val="25000"/>
              </a:schemeClr>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pic>
        <p:nvPicPr>
          <p:cNvPr id="56" name="그림 55">
            <a:extLst>
              <a:ext uri="{FF2B5EF4-FFF2-40B4-BE49-F238E27FC236}">
                <a16:creationId xmlns:a16="http://schemas.microsoft.com/office/drawing/2014/main" id="{80D6CB42-F71B-4963-ADB3-E71C4F0EF75F}"/>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3423" t="13194" r="9391" b="26141"/>
          <a:stretch/>
        </p:blipFill>
        <p:spPr>
          <a:xfrm>
            <a:off x="9034433" y="3490950"/>
            <a:ext cx="459859" cy="361426"/>
          </a:xfrm>
          <a:prstGeom prst="rect">
            <a:avLst/>
          </a:prstGeom>
        </p:spPr>
      </p:pic>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p:nvPr>
        </p:nvSpPr>
        <p:spPr/>
        <p:txBody>
          <a:bodyPr/>
          <a:lstStyle/>
          <a:p>
            <a:pPr lvl="0">
              <a:defRPr/>
            </a:pPr>
            <a:r>
              <a:rPr lang="en-US" altLang="ko-KR"/>
              <a:t>freeTalkList.jsp</a:t>
            </a:r>
          </a:p>
        </p:txBody>
      </p:sp>
      <p:sp>
        <p:nvSpPr>
          <p:cNvPr id="5" name="텍스트 개체 틀 4"/>
          <p:cNvSpPr>
            <a:spLocks noGrp="1"/>
          </p:cNvSpPr>
          <p:nvPr>
            <p:ph type="body" sz="quarter" idx="11"/>
          </p:nvPr>
        </p:nvSpPr>
        <p:spPr/>
        <p:txBody>
          <a:bodyPr/>
          <a:lstStyle/>
          <a:p>
            <a:pPr lvl="0">
              <a:defRPr/>
            </a:pPr>
            <a:r>
              <a:rPr lang="en-US" altLang="ko-KR"/>
              <a:t>EventMoa</a:t>
            </a:r>
            <a:endParaRPr lang="ko-KR" altLang="en-US"/>
          </a:p>
        </p:txBody>
      </p:sp>
      <p:graphicFrame>
        <p:nvGraphicFramePr>
          <p:cNvPr id="7" name="표 6"/>
          <p:cNvGraphicFramePr>
            <a:graphicFrameLocks noGrp="1"/>
          </p:cNvGraphicFramePr>
          <p:nvPr/>
        </p:nvGraphicFramePr>
        <p:xfrm>
          <a:off x="8688288" y="476672"/>
          <a:ext cx="3376961" cy="1769933"/>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20000"/>
                    </a:ext>
                  </a:extLst>
                </a:gridCol>
                <a:gridCol w="2973705">
                  <a:extLst>
                    <a:ext uri="{9D8B030D-6E8A-4147-A177-3AD203B41FA5}">
                      <a16:colId xmlns:a16="http://schemas.microsoft.com/office/drawing/2014/main"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pPr>
                      <a:r>
                        <a:rPr lang="en-US" altLang="ko-KR" sz="900" b="1">
                          <a:solidFill>
                            <a:srgbClr val="4E5263"/>
                          </a:solidFill>
                          <a:latin typeface="+mn-ea"/>
                          <a:ea typeface="+mn-ea"/>
                          <a:sym typeface="맑은 고딕"/>
                        </a:rPr>
                        <a:t>Summery.</a:t>
                      </a:r>
                      <a:endParaRPr lang="en" altLang="ko-KR" sz="900" b="1">
                        <a:solidFill>
                          <a:srgbClr val="4E5263"/>
                        </a:solidFill>
                        <a:latin typeface="+mn-ea"/>
                        <a:ea typeface="+mn-ea"/>
                        <a:sym typeface="맑은 고딕"/>
                      </a:endParaRP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bg1">
                          <a:lumMod val="65000"/>
                        </a:schemeClr>
                      </a:solidFill>
                      <a:prstDash val="solid"/>
                      <a:round/>
                      <a:headEnd w="med" len="med"/>
                      <a:tailEnd w="med" len="me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pPr>
                      <a:endParaRPr lang="en" altLang="ko-KR" sz="900" b="1">
                        <a:solidFill>
                          <a:srgbClr val="4E5263"/>
                        </a:solidFill>
                        <a:latin typeface="SF Pro Text"/>
                        <a:ea typeface="SF Pro Text"/>
                        <a:sym typeface="맑은 고딕"/>
                      </a:endParaRP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0"/>
                  </a:ext>
                </a:extLst>
              </a:tr>
              <a:tr h="786307">
                <a:tc gridSpan="2">
                  <a:txBody>
                    <a:bodyPr/>
                    <a:lstStyle/>
                    <a:p>
                      <a:pPr marL="108000" marR="0" lvl="0" indent="-108000" algn="just" defTabSz="914400" rtl="0" eaLnBrk="1" latinLnBrk="1" hangingPunct="1">
                        <a:lnSpc>
                          <a:spcPct val="120000"/>
                        </a:lnSpc>
                        <a:spcBef>
                          <a:spcPts val="0"/>
                        </a:spcBef>
                        <a:spcAft>
                          <a:spcPts val="0"/>
                        </a:spcAft>
                        <a:buClrTx/>
                        <a:buFont typeface="Arial"/>
                        <a:buChar char="•"/>
                        <a:defRPr/>
                      </a:pPr>
                      <a:r>
                        <a:rPr lang="ko-KR" altLang="en-US" sz="800" b="0">
                          <a:solidFill>
                            <a:schemeClr val="tx1"/>
                          </a:solidFill>
                          <a:latin typeface="+mn-ea"/>
                          <a:ea typeface="+mn-ea"/>
                          <a:sym typeface="맑은 고딕"/>
                        </a:rPr>
                        <a:t>서비스를 이용할  회원이 로그인을 입력 하는 페이지입니다.</a:t>
                      </a: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solidFill>
                        <a:schemeClr val="bg1">
                          <a:lumMod val="65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hMerge="1">
                  <a:txBody>
                    <a:bodyPr/>
                    <a:lstStyle/>
                    <a:p>
                      <a:pPr latinLnBrk="1">
                        <a:defRPr/>
                      </a:pPr>
                      <a:endParaRPr lang="ko-KR" altLang="en-US"/>
                    </a:p>
                  </a:txBody>
                  <a:tcPr/>
                </a:tc>
                <a:extLst>
                  <a:ext uri="{0D108BD9-81ED-4DB2-BD59-A6C34878D82A}">
                    <a16:rowId xmlns:a16="http://schemas.microsoft.com/office/drawing/2014/main" val="10001"/>
                  </a:ext>
                </a:extLst>
              </a:tr>
              <a:tr h="241592">
                <a:tc>
                  <a:txBody>
                    <a:bodyPr/>
                    <a:lstStyle/>
                    <a:p>
                      <a:pPr algn="ctr" latinLnBrk="1">
                        <a:lnSpc>
                          <a:spcPct val="120000"/>
                        </a:lnSpc>
                        <a:defRPr/>
                      </a:pPr>
                      <a:r>
                        <a:rPr lang="en-US" altLang="ko-KR" sz="850" b="0">
                          <a:solidFill>
                            <a:schemeClr val="tx1"/>
                          </a:solidFill>
                          <a:latin typeface="+mn-ea"/>
                          <a:ea typeface="+mn-ea"/>
                          <a:cs typeface="+mn-cs"/>
                        </a:rPr>
                        <a:t>1</a:t>
                      </a:r>
                      <a:endParaRPr lang="ko-KR" altLang="en-US" sz="850" b="0">
                        <a:solidFill>
                          <a:schemeClr val="tx1"/>
                        </a:solidFill>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아이디 및 비밀번호를 찾을 수 있는 페이지로 이동합니다</a:t>
                      </a:r>
                      <a:r>
                        <a:rPr lang="en-US" altLang="ko-KR" sz="850" b="0">
                          <a:latin typeface="+mn-ea"/>
                          <a:ea typeface="+mn-ea"/>
                          <a:cs typeface="+mn-cs"/>
                        </a:rPr>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2"/>
                  </a:ext>
                </a:extLst>
              </a:tr>
              <a:tr h="241592">
                <a:tc>
                  <a:txBody>
                    <a:bodyPr/>
                    <a:lstStyle/>
                    <a:p>
                      <a:pPr algn="ctr" latinLnBrk="1">
                        <a:lnSpc>
                          <a:spcPct val="120000"/>
                        </a:lnSpc>
                        <a:defRPr/>
                      </a:pPr>
                      <a:r>
                        <a:rPr lang="en-US" altLang="ko-KR" sz="850" b="0">
                          <a:latin typeface="+mn-ea"/>
                          <a:ea typeface="+mn-ea"/>
                          <a:cs typeface="+mn-cs"/>
                        </a:rPr>
                        <a:t>2</a:t>
                      </a:r>
                      <a:endParaRPr lang="ko-KR" altLang="en-US" sz="850" b="0">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marL="0" marR="0" lvl="0" indent="0" algn="just" defTabSz="914400" rtl="0" eaLnBrk="1" latinLnBrk="1" hangingPunct="1">
                        <a:lnSpc>
                          <a:spcPct val="120000"/>
                        </a:lnSpc>
                        <a:spcBef>
                          <a:spcPts val="0"/>
                        </a:spcBef>
                        <a:spcAft>
                          <a:spcPts val="0"/>
                        </a:spcAft>
                        <a:buClrTx/>
                        <a:buFontTx/>
                        <a:buNone/>
                        <a:defRPr/>
                      </a:pPr>
                      <a:r>
                        <a:rPr kumimoji="1" lang="en-US" altLang="ko-KR" sz="850">
                          <a:solidFill>
                            <a:schemeClr val="tx1"/>
                          </a:solidFill>
                          <a:latin typeface="+mn-ea"/>
                        </a:rPr>
                        <a:t>Login</a:t>
                      </a:r>
                      <a:r>
                        <a:rPr kumimoji="1" lang="ko-KR" altLang="en-US" sz="850">
                          <a:solidFill>
                            <a:schemeClr val="tx1"/>
                          </a:solidFill>
                          <a:latin typeface="+mn-ea"/>
                        </a:rPr>
                        <a:t>을 누르면 로그인이 가능합니다</a:t>
                      </a:r>
                      <a:r>
                        <a:rPr kumimoji="1" lang="en-US" altLang="ko-KR" sz="850">
                          <a:solidFill>
                            <a:schemeClr val="tx1"/>
                          </a:solidFill>
                          <a:latin typeface="+mn-ea"/>
                        </a:rPr>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3"/>
                  </a:ext>
                </a:extLst>
              </a:tr>
              <a:tr h="241592">
                <a:tc>
                  <a:txBody>
                    <a:bodyPr/>
                    <a:lstStyle/>
                    <a:p>
                      <a:pPr algn="ctr" latinLnBrk="1">
                        <a:lnSpc>
                          <a:spcPct val="120000"/>
                        </a:lnSpc>
                        <a:defRPr/>
                      </a:pPr>
                      <a:r>
                        <a:rPr lang="en-US" altLang="ko-KR" sz="850" b="0">
                          <a:latin typeface="+mn-ea"/>
                          <a:ea typeface="+mn-ea"/>
                          <a:cs typeface="+mn-cs"/>
                        </a:rPr>
                        <a:t>3</a:t>
                      </a:r>
                      <a:endParaRPr lang="ko-KR" altLang="en-US" sz="850" b="0">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이메일과 비밀번호 입력이 가능합니다</a:t>
                      </a:r>
                      <a:r>
                        <a:rPr lang="en-US" altLang="ko-KR" sz="850" b="0">
                          <a:latin typeface="+mn-ea"/>
                          <a:ea typeface="+mn-ea"/>
                          <a:cs typeface="+mn-cs"/>
                        </a:rPr>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4"/>
                  </a:ext>
                </a:extLst>
              </a:tr>
            </a:tbl>
          </a:graphicData>
        </a:graphic>
      </p:graphicFrame>
      <p:sp>
        <p:nvSpPr>
          <p:cNvPr id="8" name="TextBox 7"/>
          <p:cNvSpPr txBox="1"/>
          <p:nvPr/>
        </p:nvSpPr>
        <p:spPr>
          <a:xfrm>
            <a:off x="11780252" y="106980"/>
            <a:ext cx="284113" cy="230832"/>
          </a:xfrm>
          <a:prstGeom prst="rect">
            <a:avLst/>
          </a:prstGeom>
          <a:noFill/>
        </p:spPr>
        <p:txBody>
          <a:bodyPr wrap="none">
            <a:spAutoFit/>
          </a:bodyPr>
          <a:lstStyle/>
          <a:p>
            <a:pPr lvl="0">
              <a:defRPr/>
            </a:pPr>
            <a:r>
              <a:rPr lang="en-US" altLang="ko-KR" sz="900"/>
              <a:t>8</a:t>
            </a:r>
          </a:p>
        </p:txBody>
      </p:sp>
      <p:pic>
        <p:nvPicPr>
          <p:cNvPr id="13" name="그림 12"/>
          <p:cNvPicPr>
            <a:picLocks noChangeAspect="1"/>
          </p:cNvPicPr>
          <p:nvPr/>
        </p:nvPicPr>
        <p:blipFill rotWithShape="1">
          <a:blip r:embed="rId2"/>
          <a:stretch>
            <a:fillRect/>
          </a:stretch>
        </p:blipFill>
        <p:spPr>
          <a:xfrm>
            <a:off x="0" y="773430"/>
            <a:ext cx="8572500" cy="5311139"/>
          </a:xfrm>
          <a:prstGeom prst="rect">
            <a:avLst/>
          </a:prstGeom>
        </p:spPr>
      </p:pic>
      <p:sp>
        <p:nvSpPr>
          <p:cNvPr id="18" name="화살표: 위쪽 17"/>
          <p:cNvSpPr/>
          <p:nvPr/>
        </p:nvSpPr>
        <p:spPr>
          <a:xfrm>
            <a:off x="7464152" y="6093296"/>
            <a:ext cx="360040" cy="360040"/>
          </a:xfrm>
          <a:prstGeom prst="up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1</a:t>
            </a:r>
          </a:p>
        </p:txBody>
      </p:sp>
      <p:sp>
        <p:nvSpPr>
          <p:cNvPr id="19" name="화살표: 오른쪽 18"/>
          <p:cNvSpPr/>
          <p:nvPr/>
        </p:nvSpPr>
        <p:spPr>
          <a:xfrm>
            <a:off x="3143672" y="5373216"/>
            <a:ext cx="432048" cy="432048"/>
          </a:xfrm>
          <a:prstGeom prst="right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7</a:t>
            </a:r>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p:nvPr>
        </p:nvSpPr>
        <p:spPr/>
        <p:txBody>
          <a:bodyPr/>
          <a:lstStyle/>
          <a:p>
            <a:pPr lvl="0">
              <a:defRPr/>
            </a:pPr>
            <a:r>
              <a:rPr lang="en-US" altLang="ko-KR"/>
              <a:t>freeTalkModify.jsp</a:t>
            </a:r>
          </a:p>
        </p:txBody>
      </p:sp>
      <p:sp>
        <p:nvSpPr>
          <p:cNvPr id="5" name="텍스트 개체 틀 4"/>
          <p:cNvSpPr>
            <a:spLocks noGrp="1"/>
          </p:cNvSpPr>
          <p:nvPr>
            <p:ph type="body" sz="quarter" idx="11"/>
          </p:nvPr>
        </p:nvSpPr>
        <p:spPr/>
        <p:txBody>
          <a:bodyPr/>
          <a:lstStyle/>
          <a:p>
            <a:pPr lvl="0">
              <a:defRPr/>
            </a:pPr>
            <a:r>
              <a:rPr lang="en-US" altLang="ko-KR"/>
              <a:t>EventMoa</a:t>
            </a:r>
            <a:endParaRPr lang="ko-KR" altLang="en-US"/>
          </a:p>
        </p:txBody>
      </p:sp>
      <p:graphicFrame>
        <p:nvGraphicFramePr>
          <p:cNvPr id="7" name="표 6"/>
          <p:cNvGraphicFramePr>
            <a:graphicFrameLocks noGrp="1"/>
          </p:cNvGraphicFramePr>
          <p:nvPr/>
        </p:nvGraphicFramePr>
        <p:xfrm>
          <a:off x="8688288" y="476672"/>
          <a:ext cx="3376961" cy="1769933"/>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20000"/>
                    </a:ext>
                  </a:extLst>
                </a:gridCol>
                <a:gridCol w="2973705">
                  <a:extLst>
                    <a:ext uri="{9D8B030D-6E8A-4147-A177-3AD203B41FA5}">
                      <a16:colId xmlns:a16="http://schemas.microsoft.com/office/drawing/2014/main"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pPr>
                      <a:r>
                        <a:rPr lang="en-US" altLang="ko-KR" sz="900" b="1">
                          <a:solidFill>
                            <a:srgbClr val="4E5263"/>
                          </a:solidFill>
                          <a:latin typeface="+mn-ea"/>
                          <a:ea typeface="+mn-ea"/>
                          <a:sym typeface="맑은 고딕"/>
                        </a:rPr>
                        <a:t>Summery.</a:t>
                      </a:r>
                      <a:endParaRPr lang="en" altLang="ko-KR" sz="900" b="1">
                        <a:solidFill>
                          <a:srgbClr val="4E5263"/>
                        </a:solidFill>
                        <a:latin typeface="+mn-ea"/>
                        <a:ea typeface="+mn-ea"/>
                        <a:sym typeface="맑은 고딕"/>
                      </a:endParaRP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bg1">
                          <a:lumMod val="65000"/>
                        </a:schemeClr>
                      </a:solidFill>
                      <a:prstDash val="solid"/>
                      <a:round/>
                      <a:headEnd w="med" len="med"/>
                      <a:tailEnd w="med" len="me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pPr>
                      <a:endParaRPr lang="en" altLang="ko-KR" sz="900" b="1">
                        <a:solidFill>
                          <a:srgbClr val="4E5263"/>
                        </a:solidFill>
                        <a:latin typeface="SF Pro Text"/>
                        <a:ea typeface="SF Pro Text"/>
                        <a:sym typeface="맑은 고딕"/>
                      </a:endParaRP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0"/>
                  </a:ext>
                </a:extLst>
              </a:tr>
              <a:tr h="786307">
                <a:tc gridSpan="2">
                  <a:txBody>
                    <a:bodyPr/>
                    <a:lstStyle/>
                    <a:p>
                      <a:pPr marL="108000" marR="0" lvl="0" indent="-108000" algn="just" defTabSz="914400" rtl="0" eaLnBrk="1" latinLnBrk="1" hangingPunct="1">
                        <a:lnSpc>
                          <a:spcPct val="120000"/>
                        </a:lnSpc>
                        <a:spcBef>
                          <a:spcPts val="0"/>
                        </a:spcBef>
                        <a:spcAft>
                          <a:spcPts val="0"/>
                        </a:spcAft>
                        <a:buClrTx/>
                        <a:buFont typeface="Arial"/>
                        <a:buChar char="•"/>
                        <a:defRPr/>
                      </a:pPr>
                      <a:r>
                        <a:rPr lang="ko-KR" altLang="en-US" sz="800" b="0">
                          <a:solidFill>
                            <a:schemeClr val="tx1"/>
                          </a:solidFill>
                          <a:latin typeface="+mn-ea"/>
                          <a:ea typeface="+mn-ea"/>
                          <a:sym typeface="맑은 고딕"/>
                        </a:rPr>
                        <a:t>서비스를 이용할  회원이 로그인을 입력 하는 페이지입니다.</a:t>
                      </a: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solidFill>
                        <a:schemeClr val="bg1">
                          <a:lumMod val="65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hMerge="1">
                  <a:txBody>
                    <a:bodyPr/>
                    <a:lstStyle/>
                    <a:p>
                      <a:pPr latinLnBrk="1">
                        <a:defRPr/>
                      </a:pPr>
                      <a:endParaRPr lang="ko-KR" altLang="en-US"/>
                    </a:p>
                  </a:txBody>
                  <a:tcPr/>
                </a:tc>
                <a:extLst>
                  <a:ext uri="{0D108BD9-81ED-4DB2-BD59-A6C34878D82A}">
                    <a16:rowId xmlns:a16="http://schemas.microsoft.com/office/drawing/2014/main" val="10001"/>
                  </a:ext>
                </a:extLst>
              </a:tr>
              <a:tr h="241592">
                <a:tc>
                  <a:txBody>
                    <a:bodyPr/>
                    <a:lstStyle/>
                    <a:p>
                      <a:pPr algn="ctr" latinLnBrk="1">
                        <a:lnSpc>
                          <a:spcPct val="120000"/>
                        </a:lnSpc>
                        <a:defRPr/>
                      </a:pPr>
                      <a:r>
                        <a:rPr lang="en-US" altLang="ko-KR" sz="850" b="0">
                          <a:solidFill>
                            <a:schemeClr val="tx1"/>
                          </a:solidFill>
                          <a:latin typeface="+mn-ea"/>
                          <a:ea typeface="+mn-ea"/>
                          <a:cs typeface="+mn-cs"/>
                        </a:rPr>
                        <a:t>1</a:t>
                      </a:r>
                      <a:endParaRPr lang="ko-KR" altLang="en-US" sz="850" b="0">
                        <a:solidFill>
                          <a:schemeClr val="tx1"/>
                        </a:solidFill>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아이디 및 비밀번호를 찾을 수 있는 페이지로 이동합니다</a:t>
                      </a:r>
                      <a:r>
                        <a:rPr lang="en-US" altLang="ko-KR" sz="850" b="0">
                          <a:latin typeface="+mn-ea"/>
                          <a:ea typeface="+mn-ea"/>
                          <a:cs typeface="+mn-cs"/>
                        </a:rPr>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2"/>
                  </a:ext>
                </a:extLst>
              </a:tr>
              <a:tr h="241592">
                <a:tc>
                  <a:txBody>
                    <a:bodyPr/>
                    <a:lstStyle/>
                    <a:p>
                      <a:pPr algn="ctr" latinLnBrk="1">
                        <a:lnSpc>
                          <a:spcPct val="120000"/>
                        </a:lnSpc>
                        <a:defRPr/>
                      </a:pPr>
                      <a:r>
                        <a:rPr lang="en-US" altLang="ko-KR" sz="850" b="0">
                          <a:latin typeface="+mn-ea"/>
                          <a:ea typeface="+mn-ea"/>
                          <a:cs typeface="+mn-cs"/>
                        </a:rPr>
                        <a:t>2</a:t>
                      </a:r>
                      <a:endParaRPr lang="ko-KR" altLang="en-US" sz="850" b="0">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marL="0" marR="0" lvl="0" indent="0" algn="just" defTabSz="914400" rtl="0" eaLnBrk="1" latinLnBrk="1" hangingPunct="1">
                        <a:lnSpc>
                          <a:spcPct val="120000"/>
                        </a:lnSpc>
                        <a:spcBef>
                          <a:spcPts val="0"/>
                        </a:spcBef>
                        <a:spcAft>
                          <a:spcPts val="0"/>
                        </a:spcAft>
                        <a:buClrTx/>
                        <a:buFontTx/>
                        <a:buNone/>
                        <a:defRPr/>
                      </a:pPr>
                      <a:r>
                        <a:rPr kumimoji="1" lang="en-US" altLang="ko-KR" sz="850">
                          <a:solidFill>
                            <a:schemeClr val="tx1"/>
                          </a:solidFill>
                          <a:latin typeface="+mn-ea"/>
                        </a:rPr>
                        <a:t>Login</a:t>
                      </a:r>
                      <a:r>
                        <a:rPr kumimoji="1" lang="ko-KR" altLang="en-US" sz="850">
                          <a:solidFill>
                            <a:schemeClr val="tx1"/>
                          </a:solidFill>
                          <a:latin typeface="+mn-ea"/>
                        </a:rPr>
                        <a:t>을 누르면 로그인이 가능합니다</a:t>
                      </a:r>
                      <a:r>
                        <a:rPr kumimoji="1" lang="en-US" altLang="ko-KR" sz="850">
                          <a:solidFill>
                            <a:schemeClr val="tx1"/>
                          </a:solidFill>
                          <a:latin typeface="+mn-ea"/>
                        </a:rPr>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3"/>
                  </a:ext>
                </a:extLst>
              </a:tr>
              <a:tr h="241592">
                <a:tc>
                  <a:txBody>
                    <a:bodyPr/>
                    <a:lstStyle/>
                    <a:p>
                      <a:pPr algn="ctr" latinLnBrk="1">
                        <a:lnSpc>
                          <a:spcPct val="120000"/>
                        </a:lnSpc>
                        <a:defRPr/>
                      </a:pPr>
                      <a:r>
                        <a:rPr lang="en-US" altLang="ko-KR" sz="850" b="0">
                          <a:latin typeface="+mn-ea"/>
                          <a:ea typeface="+mn-ea"/>
                          <a:cs typeface="+mn-cs"/>
                        </a:rPr>
                        <a:t>3</a:t>
                      </a:r>
                      <a:endParaRPr lang="ko-KR" altLang="en-US" sz="850" b="0">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이메일과 비밀번호 입력이 가능합니다</a:t>
                      </a:r>
                      <a:r>
                        <a:rPr lang="en-US" altLang="ko-KR" sz="850" b="0">
                          <a:latin typeface="+mn-ea"/>
                          <a:ea typeface="+mn-ea"/>
                          <a:cs typeface="+mn-cs"/>
                        </a:rPr>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4"/>
                  </a:ext>
                </a:extLst>
              </a:tr>
            </a:tbl>
          </a:graphicData>
        </a:graphic>
      </p:graphicFrame>
      <p:sp>
        <p:nvSpPr>
          <p:cNvPr id="8" name="TextBox 7"/>
          <p:cNvSpPr txBox="1"/>
          <p:nvPr/>
        </p:nvSpPr>
        <p:spPr>
          <a:xfrm>
            <a:off x="11780252" y="106980"/>
            <a:ext cx="284113" cy="230832"/>
          </a:xfrm>
          <a:prstGeom prst="rect">
            <a:avLst/>
          </a:prstGeom>
          <a:noFill/>
        </p:spPr>
        <p:txBody>
          <a:bodyPr wrap="none">
            <a:spAutoFit/>
          </a:bodyPr>
          <a:lstStyle/>
          <a:p>
            <a:pPr lvl="0">
              <a:defRPr/>
            </a:pPr>
            <a:r>
              <a:rPr lang="en-US" altLang="ko-KR" sz="900"/>
              <a:t>8</a:t>
            </a:r>
          </a:p>
        </p:txBody>
      </p:sp>
      <p:pic>
        <p:nvPicPr>
          <p:cNvPr id="13" name="그림 12"/>
          <p:cNvPicPr>
            <a:picLocks noChangeAspect="1"/>
          </p:cNvPicPr>
          <p:nvPr/>
        </p:nvPicPr>
        <p:blipFill rotWithShape="1">
          <a:blip r:embed="rId2"/>
          <a:stretch>
            <a:fillRect/>
          </a:stretch>
        </p:blipFill>
        <p:spPr>
          <a:xfrm>
            <a:off x="767408" y="332656"/>
            <a:ext cx="6749716" cy="6525344"/>
          </a:xfrm>
          <a:prstGeom prst="rect">
            <a:avLst/>
          </a:prstGeom>
        </p:spPr>
      </p:pic>
      <p:sp>
        <p:nvSpPr>
          <p:cNvPr id="17" name="화살표: 왼쪽 16"/>
          <p:cNvSpPr/>
          <p:nvPr/>
        </p:nvSpPr>
        <p:spPr>
          <a:xfrm>
            <a:off x="6096000" y="5157192"/>
            <a:ext cx="504056" cy="432048"/>
          </a:xfrm>
          <a:prstGeom prst="left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1</a:t>
            </a:r>
          </a:p>
        </p:txBody>
      </p:sp>
      <p:sp>
        <p:nvSpPr>
          <p:cNvPr id="18" name="화살표: 왼쪽 17"/>
          <p:cNvSpPr/>
          <p:nvPr/>
        </p:nvSpPr>
        <p:spPr>
          <a:xfrm>
            <a:off x="4799856" y="6237312"/>
            <a:ext cx="504056" cy="432048"/>
          </a:xfrm>
          <a:prstGeom prst="left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1</a:t>
            </a:r>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p:nvPr>
        </p:nvSpPr>
        <p:spPr/>
        <p:txBody>
          <a:bodyPr/>
          <a:lstStyle/>
          <a:p>
            <a:pPr lvl="0">
              <a:defRPr/>
            </a:pPr>
            <a:r>
              <a:rPr lang="en-US" altLang="ko-KR"/>
              <a:t>freeTalkView.jsp</a:t>
            </a:r>
          </a:p>
        </p:txBody>
      </p:sp>
      <p:sp>
        <p:nvSpPr>
          <p:cNvPr id="5" name="텍스트 개체 틀 4"/>
          <p:cNvSpPr>
            <a:spLocks noGrp="1"/>
          </p:cNvSpPr>
          <p:nvPr>
            <p:ph type="body" sz="quarter" idx="11"/>
          </p:nvPr>
        </p:nvSpPr>
        <p:spPr/>
        <p:txBody>
          <a:bodyPr/>
          <a:lstStyle/>
          <a:p>
            <a:pPr lvl="0">
              <a:defRPr/>
            </a:pPr>
            <a:r>
              <a:rPr lang="en-US" altLang="ko-KR"/>
              <a:t>EventMoa</a:t>
            </a:r>
            <a:endParaRPr lang="ko-KR" altLang="en-US"/>
          </a:p>
        </p:txBody>
      </p:sp>
      <p:graphicFrame>
        <p:nvGraphicFramePr>
          <p:cNvPr id="7" name="표 6"/>
          <p:cNvGraphicFramePr>
            <a:graphicFrameLocks noGrp="1"/>
          </p:cNvGraphicFramePr>
          <p:nvPr/>
        </p:nvGraphicFramePr>
        <p:xfrm>
          <a:off x="8688288" y="476672"/>
          <a:ext cx="3376961" cy="1769933"/>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20000"/>
                    </a:ext>
                  </a:extLst>
                </a:gridCol>
                <a:gridCol w="2973705">
                  <a:extLst>
                    <a:ext uri="{9D8B030D-6E8A-4147-A177-3AD203B41FA5}">
                      <a16:colId xmlns:a16="http://schemas.microsoft.com/office/drawing/2014/main"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pPr>
                      <a:r>
                        <a:rPr lang="en-US" altLang="ko-KR" sz="900" b="1">
                          <a:solidFill>
                            <a:srgbClr val="4E5263"/>
                          </a:solidFill>
                          <a:latin typeface="+mn-ea"/>
                          <a:ea typeface="+mn-ea"/>
                          <a:sym typeface="맑은 고딕"/>
                        </a:rPr>
                        <a:t>Summery.</a:t>
                      </a:r>
                      <a:endParaRPr lang="en" altLang="ko-KR" sz="900" b="1">
                        <a:solidFill>
                          <a:srgbClr val="4E5263"/>
                        </a:solidFill>
                        <a:latin typeface="+mn-ea"/>
                        <a:ea typeface="+mn-ea"/>
                        <a:sym typeface="맑은 고딕"/>
                      </a:endParaRP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bg1">
                          <a:lumMod val="65000"/>
                        </a:schemeClr>
                      </a:solidFill>
                      <a:prstDash val="solid"/>
                      <a:round/>
                      <a:headEnd w="med" len="med"/>
                      <a:tailEnd w="med" len="me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pPr>
                      <a:endParaRPr lang="en" altLang="ko-KR" sz="900" b="1">
                        <a:solidFill>
                          <a:srgbClr val="4E5263"/>
                        </a:solidFill>
                        <a:latin typeface="SF Pro Text"/>
                        <a:ea typeface="SF Pro Text"/>
                        <a:sym typeface="맑은 고딕"/>
                      </a:endParaRP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0"/>
                  </a:ext>
                </a:extLst>
              </a:tr>
              <a:tr h="786307">
                <a:tc gridSpan="2">
                  <a:txBody>
                    <a:bodyPr/>
                    <a:lstStyle/>
                    <a:p>
                      <a:pPr marL="108000" marR="0" lvl="0" indent="-108000" algn="just" defTabSz="914400" rtl="0" eaLnBrk="1" latinLnBrk="1" hangingPunct="1">
                        <a:lnSpc>
                          <a:spcPct val="120000"/>
                        </a:lnSpc>
                        <a:spcBef>
                          <a:spcPts val="0"/>
                        </a:spcBef>
                        <a:spcAft>
                          <a:spcPts val="0"/>
                        </a:spcAft>
                        <a:buClrTx/>
                        <a:buFont typeface="Arial"/>
                        <a:buChar char="•"/>
                        <a:defRPr/>
                      </a:pPr>
                      <a:r>
                        <a:rPr lang="ko-KR" altLang="en-US" sz="800" b="0">
                          <a:solidFill>
                            <a:schemeClr val="tx1"/>
                          </a:solidFill>
                          <a:latin typeface="+mn-ea"/>
                          <a:ea typeface="+mn-ea"/>
                          <a:sym typeface="맑은 고딕"/>
                        </a:rPr>
                        <a:t>서비스를 이용할  회원이 로그인을 입력 하는 페이지입니다.</a:t>
                      </a: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solidFill>
                        <a:schemeClr val="bg1">
                          <a:lumMod val="65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hMerge="1">
                  <a:txBody>
                    <a:bodyPr/>
                    <a:lstStyle/>
                    <a:p>
                      <a:pPr latinLnBrk="1">
                        <a:defRPr/>
                      </a:pPr>
                      <a:endParaRPr lang="ko-KR" altLang="en-US"/>
                    </a:p>
                  </a:txBody>
                  <a:tcPr/>
                </a:tc>
                <a:extLst>
                  <a:ext uri="{0D108BD9-81ED-4DB2-BD59-A6C34878D82A}">
                    <a16:rowId xmlns:a16="http://schemas.microsoft.com/office/drawing/2014/main" val="10001"/>
                  </a:ext>
                </a:extLst>
              </a:tr>
              <a:tr h="241592">
                <a:tc>
                  <a:txBody>
                    <a:bodyPr/>
                    <a:lstStyle/>
                    <a:p>
                      <a:pPr algn="ctr" latinLnBrk="1">
                        <a:lnSpc>
                          <a:spcPct val="120000"/>
                        </a:lnSpc>
                        <a:defRPr/>
                      </a:pPr>
                      <a:r>
                        <a:rPr lang="en-US" altLang="ko-KR" sz="850" b="0">
                          <a:solidFill>
                            <a:schemeClr val="tx1"/>
                          </a:solidFill>
                          <a:latin typeface="+mn-ea"/>
                          <a:ea typeface="+mn-ea"/>
                          <a:cs typeface="+mn-cs"/>
                        </a:rPr>
                        <a:t>1</a:t>
                      </a:r>
                      <a:endParaRPr lang="ko-KR" altLang="en-US" sz="850" b="0">
                        <a:solidFill>
                          <a:schemeClr val="tx1"/>
                        </a:solidFill>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아이디 및 비밀번호를 찾을 수 있는 페이지로 이동합니다</a:t>
                      </a:r>
                      <a:r>
                        <a:rPr lang="en-US" altLang="ko-KR" sz="850" b="0">
                          <a:latin typeface="+mn-ea"/>
                          <a:ea typeface="+mn-ea"/>
                          <a:cs typeface="+mn-cs"/>
                        </a:rPr>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2"/>
                  </a:ext>
                </a:extLst>
              </a:tr>
              <a:tr h="241592">
                <a:tc>
                  <a:txBody>
                    <a:bodyPr/>
                    <a:lstStyle/>
                    <a:p>
                      <a:pPr algn="ctr" latinLnBrk="1">
                        <a:lnSpc>
                          <a:spcPct val="120000"/>
                        </a:lnSpc>
                        <a:defRPr/>
                      </a:pPr>
                      <a:r>
                        <a:rPr lang="en-US" altLang="ko-KR" sz="850" b="0">
                          <a:latin typeface="+mn-ea"/>
                          <a:ea typeface="+mn-ea"/>
                          <a:cs typeface="+mn-cs"/>
                        </a:rPr>
                        <a:t>2</a:t>
                      </a:r>
                      <a:endParaRPr lang="ko-KR" altLang="en-US" sz="850" b="0">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marL="0" marR="0" lvl="0" indent="0" algn="just" defTabSz="914400" rtl="0" eaLnBrk="1" latinLnBrk="1" hangingPunct="1">
                        <a:lnSpc>
                          <a:spcPct val="120000"/>
                        </a:lnSpc>
                        <a:spcBef>
                          <a:spcPts val="0"/>
                        </a:spcBef>
                        <a:spcAft>
                          <a:spcPts val="0"/>
                        </a:spcAft>
                        <a:buClrTx/>
                        <a:buFontTx/>
                        <a:buNone/>
                        <a:defRPr/>
                      </a:pPr>
                      <a:r>
                        <a:rPr kumimoji="1" lang="en-US" altLang="ko-KR" sz="850">
                          <a:solidFill>
                            <a:schemeClr val="tx1"/>
                          </a:solidFill>
                          <a:latin typeface="+mn-ea"/>
                        </a:rPr>
                        <a:t>Login</a:t>
                      </a:r>
                      <a:r>
                        <a:rPr kumimoji="1" lang="ko-KR" altLang="en-US" sz="850">
                          <a:solidFill>
                            <a:schemeClr val="tx1"/>
                          </a:solidFill>
                          <a:latin typeface="+mn-ea"/>
                        </a:rPr>
                        <a:t>을 누르면 로그인이 가능합니다</a:t>
                      </a:r>
                      <a:r>
                        <a:rPr kumimoji="1" lang="en-US" altLang="ko-KR" sz="850">
                          <a:solidFill>
                            <a:schemeClr val="tx1"/>
                          </a:solidFill>
                          <a:latin typeface="+mn-ea"/>
                        </a:rPr>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3"/>
                  </a:ext>
                </a:extLst>
              </a:tr>
              <a:tr h="241592">
                <a:tc>
                  <a:txBody>
                    <a:bodyPr/>
                    <a:lstStyle/>
                    <a:p>
                      <a:pPr algn="ctr" latinLnBrk="1">
                        <a:lnSpc>
                          <a:spcPct val="120000"/>
                        </a:lnSpc>
                        <a:defRPr/>
                      </a:pPr>
                      <a:r>
                        <a:rPr lang="en-US" altLang="ko-KR" sz="850" b="0">
                          <a:latin typeface="+mn-ea"/>
                          <a:ea typeface="+mn-ea"/>
                          <a:cs typeface="+mn-cs"/>
                        </a:rPr>
                        <a:t>3</a:t>
                      </a:r>
                      <a:endParaRPr lang="ko-KR" altLang="en-US" sz="850" b="0">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이메일과 비밀번호 입력이 가능합니다</a:t>
                      </a:r>
                      <a:r>
                        <a:rPr lang="en-US" altLang="ko-KR" sz="850" b="0">
                          <a:latin typeface="+mn-ea"/>
                          <a:ea typeface="+mn-ea"/>
                          <a:cs typeface="+mn-cs"/>
                        </a:rPr>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4"/>
                  </a:ext>
                </a:extLst>
              </a:tr>
            </a:tbl>
          </a:graphicData>
        </a:graphic>
      </p:graphicFrame>
      <p:sp>
        <p:nvSpPr>
          <p:cNvPr id="8" name="TextBox 7"/>
          <p:cNvSpPr txBox="1"/>
          <p:nvPr/>
        </p:nvSpPr>
        <p:spPr>
          <a:xfrm>
            <a:off x="11780252" y="106980"/>
            <a:ext cx="284113" cy="230832"/>
          </a:xfrm>
          <a:prstGeom prst="rect">
            <a:avLst/>
          </a:prstGeom>
          <a:noFill/>
        </p:spPr>
        <p:txBody>
          <a:bodyPr wrap="none">
            <a:spAutoFit/>
          </a:bodyPr>
          <a:lstStyle/>
          <a:p>
            <a:pPr lvl="0">
              <a:defRPr/>
            </a:pPr>
            <a:r>
              <a:rPr lang="en-US" altLang="ko-KR" sz="900"/>
              <a:t>8</a:t>
            </a:r>
          </a:p>
        </p:txBody>
      </p:sp>
      <p:pic>
        <p:nvPicPr>
          <p:cNvPr id="13" name="그림 12"/>
          <p:cNvPicPr>
            <a:picLocks noChangeAspect="1"/>
          </p:cNvPicPr>
          <p:nvPr/>
        </p:nvPicPr>
        <p:blipFill rotWithShape="1">
          <a:blip r:embed="rId2"/>
          <a:stretch>
            <a:fillRect/>
          </a:stretch>
        </p:blipFill>
        <p:spPr>
          <a:xfrm>
            <a:off x="0" y="404664"/>
            <a:ext cx="8511540" cy="6453336"/>
          </a:xfrm>
          <a:prstGeom prst="rect">
            <a:avLst/>
          </a:prstGeom>
        </p:spPr>
      </p:pic>
      <p:sp>
        <p:nvSpPr>
          <p:cNvPr id="16" name="화살표: 위쪽 15"/>
          <p:cNvSpPr/>
          <p:nvPr/>
        </p:nvSpPr>
        <p:spPr>
          <a:xfrm>
            <a:off x="7680176" y="5733256"/>
            <a:ext cx="360040" cy="360040"/>
          </a:xfrm>
          <a:prstGeom prst="up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1</a:t>
            </a:r>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p:nvPr>
        </p:nvSpPr>
        <p:spPr/>
        <p:txBody>
          <a:bodyPr/>
          <a:lstStyle/>
          <a:p>
            <a:pPr lvl="0">
              <a:defRPr/>
            </a:pPr>
            <a:r>
              <a:rPr lang="en-US" altLang="ko-KR"/>
              <a:t>404error.jsp</a:t>
            </a:r>
          </a:p>
        </p:txBody>
      </p:sp>
      <p:sp>
        <p:nvSpPr>
          <p:cNvPr id="5" name="텍스트 개체 틀 4"/>
          <p:cNvSpPr>
            <a:spLocks noGrp="1"/>
          </p:cNvSpPr>
          <p:nvPr>
            <p:ph type="body" sz="quarter" idx="11"/>
          </p:nvPr>
        </p:nvSpPr>
        <p:spPr/>
        <p:txBody>
          <a:bodyPr/>
          <a:lstStyle/>
          <a:p>
            <a:pPr lvl="0">
              <a:defRPr/>
            </a:pPr>
            <a:r>
              <a:rPr lang="en-US" altLang="ko-KR"/>
              <a:t>EventMoa</a:t>
            </a:r>
            <a:endParaRPr lang="ko-KR" altLang="en-US"/>
          </a:p>
        </p:txBody>
      </p:sp>
      <p:graphicFrame>
        <p:nvGraphicFramePr>
          <p:cNvPr id="7" name="표 6"/>
          <p:cNvGraphicFramePr>
            <a:graphicFrameLocks noGrp="1"/>
          </p:cNvGraphicFramePr>
          <p:nvPr/>
        </p:nvGraphicFramePr>
        <p:xfrm>
          <a:off x="8688288" y="476672"/>
          <a:ext cx="3376961" cy="1769933"/>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20000"/>
                    </a:ext>
                  </a:extLst>
                </a:gridCol>
                <a:gridCol w="2973705">
                  <a:extLst>
                    <a:ext uri="{9D8B030D-6E8A-4147-A177-3AD203B41FA5}">
                      <a16:colId xmlns:a16="http://schemas.microsoft.com/office/drawing/2014/main"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pPr>
                      <a:r>
                        <a:rPr lang="en-US" altLang="ko-KR" sz="900" b="1">
                          <a:solidFill>
                            <a:srgbClr val="4E5263"/>
                          </a:solidFill>
                          <a:latin typeface="+mn-ea"/>
                          <a:ea typeface="+mn-ea"/>
                          <a:sym typeface="맑은 고딕"/>
                        </a:rPr>
                        <a:t>Summery.</a:t>
                      </a:r>
                      <a:endParaRPr lang="en" altLang="ko-KR" sz="900" b="1">
                        <a:solidFill>
                          <a:srgbClr val="4E5263"/>
                        </a:solidFill>
                        <a:latin typeface="+mn-ea"/>
                        <a:ea typeface="+mn-ea"/>
                        <a:sym typeface="맑은 고딕"/>
                      </a:endParaRP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bg1">
                          <a:lumMod val="65000"/>
                        </a:schemeClr>
                      </a:solidFill>
                      <a:prstDash val="solid"/>
                      <a:round/>
                      <a:headEnd w="med" len="med"/>
                      <a:tailEnd w="med" len="me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pPr>
                      <a:endParaRPr lang="en" altLang="ko-KR" sz="900" b="1">
                        <a:solidFill>
                          <a:srgbClr val="4E5263"/>
                        </a:solidFill>
                        <a:latin typeface="SF Pro Text"/>
                        <a:ea typeface="SF Pro Text"/>
                        <a:sym typeface="맑은 고딕"/>
                      </a:endParaRP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0"/>
                  </a:ext>
                </a:extLst>
              </a:tr>
              <a:tr h="786307">
                <a:tc gridSpan="2">
                  <a:txBody>
                    <a:bodyPr/>
                    <a:lstStyle/>
                    <a:p>
                      <a:pPr marL="108000" marR="0" lvl="0" indent="-108000" algn="just" defTabSz="914400" rtl="0" eaLnBrk="1" latinLnBrk="1" hangingPunct="1">
                        <a:lnSpc>
                          <a:spcPct val="120000"/>
                        </a:lnSpc>
                        <a:spcBef>
                          <a:spcPts val="0"/>
                        </a:spcBef>
                        <a:spcAft>
                          <a:spcPts val="0"/>
                        </a:spcAft>
                        <a:buClrTx/>
                        <a:buFont typeface="Arial"/>
                        <a:buChar char="•"/>
                        <a:defRPr/>
                      </a:pPr>
                      <a:r>
                        <a:rPr lang="ko-KR" altLang="en-US" sz="800" b="0">
                          <a:solidFill>
                            <a:schemeClr val="tx1"/>
                          </a:solidFill>
                          <a:latin typeface="+mn-ea"/>
                          <a:ea typeface="+mn-ea"/>
                          <a:sym typeface="맑은 고딕"/>
                        </a:rPr>
                        <a:t>서비스를 이용할  회원이 로그인을 입력 하는 페이지입니다.</a:t>
                      </a: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solidFill>
                        <a:schemeClr val="bg1">
                          <a:lumMod val="65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hMerge="1">
                  <a:txBody>
                    <a:bodyPr/>
                    <a:lstStyle/>
                    <a:p>
                      <a:pPr latinLnBrk="1">
                        <a:defRPr/>
                      </a:pPr>
                      <a:endParaRPr lang="ko-KR" altLang="en-US"/>
                    </a:p>
                  </a:txBody>
                  <a:tcPr/>
                </a:tc>
                <a:extLst>
                  <a:ext uri="{0D108BD9-81ED-4DB2-BD59-A6C34878D82A}">
                    <a16:rowId xmlns:a16="http://schemas.microsoft.com/office/drawing/2014/main" val="10001"/>
                  </a:ext>
                </a:extLst>
              </a:tr>
              <a:tr h="241592">
                <a:tc>
                  <a:txBody>
                    <a:bodyPr/>
                    <a:lstStyle/>
                    <a:p>
                      <a:pPr algn="ctr" latinLnBrk="1">
                        <a:lnSpc>
                          <a:spcPct val="120000"/>
                        </a:lnSpc>
                        <a:defRPr/>
                      </a:pPr>
                      <a:r>
                        <a:rPr lang="en-US" altLang="ko-KR" sz="850" b="0">
                          <a:solidFill>
                            <a:schemeClr val="tx1"/>
                          </a:solidFill>
                          <a:latin typeface="+mn-ea"/>
                          <a:ea typeface="+mn-ea"/>
                          <a:cs typeface="+mn-cs"/>
                        </a:rPr>
                        <a:t>1</a:t>
                      </a:r>
                      <a:endParaRPr lang="ko-KR" altLang="en-US" sz="850" b="0">
                        <a:solidFill>
                          <a:schemeClr val="tx1"/>
                        </a:solidFill>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아이디 및 비밀번호를 찾을 수 있는 페이지로 이동합니다</a:t>
                      </a:r>
                      <a:r>
                        <a:rPr lang="en-US" altLang="ko-KR" sz="850" b="0">
                          <a:latin typeface="+mn-ea"/>
                          <a:ea typeface="+mn-ea"/>
                          <a:cs typeface="+mn-cs"/>
                        </a:rPr>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2"/>
                  </a:ext>
                </a:extLst>
              </a:tr>
              <a:tr h="241592">
                <a:tc>
                  <a:txBody>
                    <a:bodyPr/>
                    <a:lstStyle/>
                    <a:p>
                      <a:pPr algn="ctr" latinLnBrk="1">
                        <a:lnSpc>
                          <a:spcPct val="120000"/>
                        </a:lnSpc>
                        <a:defRPr/>
                      </a:pPr>
                      <a:r>
                        <a:rPr lang="en-US" altLang="ko-KR" sz="850" b="0">
                          <a:latin typeface="+mn-ea"/>
                          <a:ea typeface="+mn-ea"/>
                          <a:cs typeface="+mn-cs"/>
                        </a:rPr>
                        <a:t>2</a:t>
                      </a:r>
                      <a:endParaRPr lang="ko-KR" altLang="en-US" sz="850" b="0">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marL="0" marR="0" lvl="0" indent="0" algn="just" defTabSz="914400" rtl="0" eaLnBrk="1" latinLnBrk="1" hangingPunct="1">
                        <a:lnSpc>
                          <a:spcPct val="120000"/>
                        </a:lnSpc>
                        <a:spcBef>
                          <a:spcPts val="0"/>
                        </a:spcBef>
                        <a:spcAft>
                          <a:spcPts val="0"/>
                        </a:spcAft>
                        <a:buClrTx/>
                        <a:buFontTx/>
                        <a:buNone/>
                        <a:defRPr/>
                      </a:pPr>
                      <a:r>
                        <a:rPr kumimoji="1" lang="en-US" altLang="ko-KR" sz="850">
                          <a:solidFill>
                            <a:schemeClr val="tx1"/>
                          </a:solidFill>
                          <a:latin typeface="+mn-ea"/>
                        </a:rPr>
                        <a:t>Login</a:t>
                      </a:r>
                      <a:r>
                        <a:rPr kumimoji="1" lang="ko-KR" altLang="en-US" sz="850">
                          <a:solidFill>
                            <a:schemeClr val="tx1"/>
                          </a:solidFill>
                          <a:latin typeface="+mn-ea"/>
                        </a:rPr>
                        <a:t>을 누르면 로그인이 가능합니다</a:t>
                      </a:r>
                      <a:r>
                        <a:rPr kumimoji="1" lang="en-US" altLang="ko-KR" sz="850">
                          <a:solidFill>
                            <a:schemeClr val="tx1"/>
                          </a:solidFill>
                          <a:latin typeface="+mn-ea"/>
                        </a:rPr>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3"/>
                  </a:ext>
                </a:extLst>
              </a:tr>
              <a:tr h="241592">
                <a:tc>
                  <a:txBody>
                    <a:bodyPr/>
                    <a:lstStyle/>
                    <a:p>
                      <a:pPr algn="ctr" latinLnBrk="1">
                        <a:lnSpc>
                          <a:spcPct val="120000"/>
                        </a:lnSpc>
                        <a:defRPr/>
                      </a:pPr>
                      <a:r>
                        <a:rPr lang="en-US" altLang="ko-KR" sz="850" b="0">
                          <a:latin typeface="+mn-ea"/>
                          <a:ea typeface="+mn-ea"/>
                          <a:cs typeface="+mn-cs"/>
                        </a:rPr>
                        <a:t>3</a:t>
                      </a:r>
                      <a:endParaRPr lang="ko-KR" altLang="en-US" sz="850" b="0">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이메일과 비밀번호 입력이 가능합니다</a:t>
                      </a:r>
                      <a:r>
                        <a:rPr lang="en-US" altLang="ko-KR" sz="850" b="0">
                          <a:latin typeface="+mn-ea"/>
                          <a:ea typeface="+mn-ea"/>
                          <a:cs typeface="+mn-cs"/>
                        </a:rPr>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4"/>
                  </a:ext>
                </a:extLst>
              </a:tr>
            </a:tbl>
          </a:graphicData>
        </a:graphic>
      </p:graphicFrame>
      <p:sp>
        <p:nvSpPr>
          <p:cNvPr id="8" name="TextBox 7"/>
          <p:cNvSpPr txBox="1"/>
          <p:nvPr/>
        </p:nvSpPr>
        <p:spPr>
          <a:xfrm>
            <a:off x="11780252" y="106980"/>
            <a:ext cx="284113" cy="230832"/>
          </a:xfrm>
          <a:prstGeom prst="rect">
            <a:avLst/>
          </a:prstGeom>
          <a:noFill/>
        </p:spPr>
        <p:txBody>
          <a:bodyPr wrap="none">
            <a:spAutoFit/>
          </a:bodyPr>
          <a:lstStyle/>
          <a:p>
            <a:pPr lvl="0">
              <a:defRPr/>
            </a:pPr>
            <a:r>
              <a:rPr lang="en-US" altLang="ko-KR" sz="900"/>
              <a:t>8</a:t>
            </a:r>
          </a:p>
        </p:txBody>
      </p:sp>
      <p:pic>
        <p:nvPicPr>
          <p:cNvPr id="14" name="그림 13"/>
          <p:cNvPicPr>
            <a:picLocks noChangeAspect="1"/>
          </p:cNvPicPr>
          <p:nvPr/>
        </p:nvPicPr>
        <p:blipFill rotWithShape="1">
          <a:blip r:embed="rId2"/>
          <a:stretch>
            <a:fillRect/>
          </a:stretch>
        </p:blipFill>
        <p:spPr>
          <a:xfrm>
            <a:off x="0" y="1340768"/>
            <a:ext cx="8544272" cy="3825240"/>
          </a:xfrm>
          <a:prstGeom prst="rect">
            <a:avLst/>
          </a:prstGeom>
        </p:spPr>
      </p:pic>
      <p:sp>
        <p:nvSpPr>
          <p:cNvPr id="18" name="화살표: 위쪽 17"/>
          <p:cNvSpPr/>
          <p:nvPr/>
        </p:nvSpPr>
        <p:spPr>
          <a:xfrm>
            <a:off x="4007768" y="4653136"/>
            <a:ext cx="360040" cy="360040"/>
          </a:xfrm>
          <a:prstGeom prst="up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1</a:t>
            </a:r>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pPr lvl="0">
              <a:defRPr/>
            </a:pPr>
            <a:r>
              <a:rPr lang="en-US" altLang="ko-KR" dirty="0"/>
              <a:t>User flow</a:t>
            </a:r>
            <a:r>
              <a:rPr lang="ko-KR" altLang="en-US" dirty="0"/>
              <a:t> </a:t>
            </a:r>
            <a:r>
              <a:rPr lang="en-US" altLang="ko-KR" dirty="0"/>
              <a:t>:</a:t>
            </a:r>
            <a:r>
              <a:rPr lang="ko-KR" altLang="en-US" dirty="0"/>
              <a:t> 로그인 </a:t>
            </a:r>
            <a:r>
              <a:rPr lang="en-US" altLang="ko-KR" dirty="0"/>
              <a:t>/ </a:t>
            </a:r>
            <a:r>
              <a:rPr lang="ko-KR" altLang="en-US" dirty="0"/>
              <a:t>로그아웃</a:t>
            </a:r>
          </a:p>
        </p:txBody>
      </p:sp>
      <p:graphicFrame>
        <p:nvGraphicFramePr>
          <p:cNvPr id="3" name="표 2"/>
          <p:cNvGraphicFramePr>
            <a:graphicFrameLocks noGrp="1"/>
          </p:cNvGraphicFramePr>
          <p:nvPr>
            <p:extLst>
              <p:ext uri="{D42A27DB-BD31-4B8C-83A1-F6EECF244321}">
                <p14:modId xmlns:p14="http://schemas.microsoft.com/office/powerpoint/2010/main" val="900663864"/>
              </p:ext>
            </p:extLst>
          </p:nvPr>
        </p:nvGraphicFramePr>
        <p:xfrm>
          <a:off x="1197870" y="1700808"/>
          <a:ext cx="9796259" cy="3960440"/>
        </p:xfrm>
        <a:graphic>
          <a:graphicData uri="http://schemas.openxmlformats.org/drawingml/2006/table">
            <a:tbl>
              <a:tblPr>
                <a:tableStyleId>{5C22544A-7EE6-4342-B048-85BDC9FD1C3A}</a:tableStyleId>
              </a:tblPr>
              <a:tblGrid>
                <a:gridCol w="1180639">
                  <a:extLst>
                    <a:ext uri="{9D8B030D-6E8A-4147-A177-3AD203B41FA5}">
                      <a16:colId xmlns:a16="http://schemas.microsoft.com/office/drawing/2014/main" val="20000"/>
                    </a:ext>
                  </a:extLst>
                </a:gridCol>
                <a:gridCol w="4387827">
                  <a:extLst>
                    <a:ext uri="{9D8B030D-6E8A-4147-A177-3AD203B41FA5}">
                      <a16:colId xmlns:a16="http://schemas.microsoft.com/office/drawing/2014/main" val="20001"/>
                    </a:ext>
                  </a:extLst>
                </a:gridCol>
                <a:gridCol w="4227793">
                  <a:extLst>
                    <a:ext uri="{9D8B030D-6E8A-4147-A177-3AD203B41FA5}">
                      <a16:colId xmlns:a16="http://schemas.microsoft.com/office/drawing/2014/main" val="20003"/>
                    </a:ext>
                  </a:extLst>
                </a:gridCol>
              </a:tblGrid>
              <a:tr h="342763">
                <a:tc rowSpan="2">
                  <a:txBody>
                    <a:bodyPr/>
                    <a:lstStyle/>
                    <a:p>
                      <a:pPr algn="ctr" latinLnBrk="1">
                        <a:defRPr/>
                      </a:pPr>
                      <a:r>
                        <a:rPr lang="en-US" altLang="ko-KR" sz="1000" b="1" dirty="0">
                          <a:solidFill>
                            <a:schemeClr val="tx1"/>
                          </a:solidFill>
                        </a:rPr>
                        <a:t>Login / logout</a:t>
                      </a:r>
                    </a:p>
                    <a:p>
                      <a:pPr algn="ctr" latinLnBrk="1">
                        <a:defRPr/>
                      </a:pPr>
                      <a:r>
                        <a:rPr lang="en-US" altLang="ko-KR" sz="1000" b="1" dirty="0">
                          <a:solidFill>
                            <a:schemeClr val="tx1"/>
                          </a:solidFill>
                        </a:rPr>
                        <a:t>User flow</a:t>
                      </a:r>
                      <a:endParaRPr lang="ko-KR" altLang="en-US" sz="1000" b="1" dirty="0">
                        <a:solidFill>
                          <a:schemeClr val="tx1"/>
                        </a:solidFill>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algn="l" latinLnBrk="1">
                        <a:defRPr/>
                      </a:pPr>
                      <a:r>
                        <a:rPr lang="en-US" altLang="ko-KR" sz="1000" b="1" dirty="0">
                          <a:solidFill>
                            <a:schemeClr val="tx1"/>
                          </a:solidFill>
                        </a:rPr>
                        <a:t>STEP 1. </a:t>
                      </a:r>
                      <a:r>
                        <a:rPr lang="ko-KR" altLang="en-US" sz="1000" b="1" dirty="0">
                          <a:solidFill>
                            <a:schemeClr val="tx1"/>
                          </a:solidFill>
                        </a:rPr>
                        <a:t>로그인</a:t>
                      </a:r>
                      <a:endParaRPr lang="en-US" altLang="ko-KR" sz="1000" b="0" dirty="0">
                        <a:solidFill>
                          <a:schemeClr val="tx1"/>
                        </a:solidFill>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bg1">
                          <a:lumMod val="7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bg1">
                          <a:lumMod val="75000"/>
                        </a:schemeClr>
                      </a:solidFill>
                      <a:prstDash val="solid"/>
                      <a:round/>
                      <a:headEnd w="med" len="med"/>
                      <a:tailEnd w="med" len="med"/>
                    </a:lnB>
                    <a:solidFill>
                      <a:schemeClr val="bg1">
                        <a:lumMod val="85000"/>
                      </a:schemeClr>
                    </a:solidFill>
                  </a:tcPr>
                </a:tc>
                <a:tc>
                  <a:txBody>
                    <a:bodyPr/>
                    <a:lstStyle/>
                    <a:p>
                      <a:pPr marL="0" marR="0" indent="0" algn="l" defTabSz="914400" rtl="0" eaLnBrk="1" latinLnBrk="1" hangingPunct="1">
                        <a:lnSpc>
                          <a:spcPct val="100000"/>
                        </a:lnSpc>
                        <a:spcBef>
                          <a:spcPts val="0"/>
                        </a:spcBef>
                        <a:spcAft>
                          <a:spcPts val="0"/>
                        </a:spcAft>
                        <a:buClrTx/>
                        <a:buFontTx/>
                        <a:buNone/>
                        <a:defRPr/>
                      </a:pPr>
                      <a:r>
                        <a:rPr lang="en-US" altLang="ko-KR" sz="1000" b="1" dirty="0">
                          <a:solidFill>
                            <a:schemeClr val="tx1"/>
                          </a:solidFill>
                        </a:rPr>
                        <a:t>STEP 2. </a:t>
                      </a:r>
                      <a:r>
                        <a:rPr lang="ko-KR" altLang="en-US" sz="1000" b="1" dirty="0">
                          <a:solidFill>
                            <a:schemeClr val="tx1"/>
                          </a:solidFill>
                        </a:rPr>
                        <a:t>로그아웃</a:t>
                      </a:r>
                      <a:endParaRPr lang="en-US" altLang="ko-KR" sz="1000" b="0"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tx1">
                          <a:lumMod val="85000"/>
                          <a:lumOff val="1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bg1">
                          <a:lumMod val="7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0"/>
                  </a:ext>
                </a:extLst>
              </a:tr>
              <a:tr h="3617677">
                <a:tc vMerge="1">
                  <a:txBody>
                    <a:bodyPr/>
                    <a:lstStyle/>
                    <a:p>
                      <a:pPr algn="ctr" latinLnBrk="1">
                        <a:defRPr/>
                      </a:pPr>
                      <a:endParaRPr lang="ko-KR" altLang="en-US" sz="90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algn="ctr" latinLnBrk="1">
                        <a:defRPr/>
                      </a:pPr>
                      <a:endParaRPr lang="ko-KR" altLang="en-US" sz="900" dirty="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algn="ctr" latinLnBrk="1">
                        <a:defRPr/>
                      </a:pPr>
                      <a:endParaRPr lang="ko-KR" altLang="en-US" sz="900" dirty="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w="med" len="med"/>
                      <a:tailEnd w="med" len="med"/>
                    </a:lnR>
                    <a:lnT w="3175" cap="flat" cmpd="sng" algn="ctr">
                      <a:solidFill>
                        <a:schemeClr val="bg1">
                          <a:lumMod val="75000"/>
                        </a:schemeClr>
                      </a:solidFill>
                      <a:prstDash val="solid"/>
                      <a:round/>
                      <a:headEnd type="none" w="med" len="med"/>
                      <a:tailEnd type="none" w="med" len="med"/>
                    </a:lnT>
                    <a:lnB w="3175" cap="flat" cmpd="sng" algn="ctr">
                      <a:solidFill>
                        <a:schemeClr val="tx1">
                          <a:lumMod val="85000"/>
                          <a:lumOff val="15000"/>
                        </a:schemeClr>
                      </a:solidFill>
                      <a:prstDash val="solid"/>
                      <a:round/>
                      <a:headEnd w="med" len="med"/>
                      <a:tailEnd w="med" len="med"/>
                    </a:lnB>
                    <a:noFill/>
                  </a:tcPr>
                </a:tc>
                <a:extLst>
                  <a:ext uri="{0D108BD9-81ED-4DB2-BD59-A6C34878D82A}">
                    <a16:rowId xmlns:a16="http://schemas.microsoft.com/office/drawing/2014/main" val="10001"/>
                  </a:ext>
                </a:extLst>
              </a:tr>
            </a:tbl>
          </a:graphicData>
        </a:graphic>
      </p:graphicFrame>
      <p:sp>
        <p:nvSpPr>
          <p:cNvPr id="139" name="TextBox 138"/>
          <p:cNvSpPr txBox="1"/>
          <p:nvPr/>
        </p:nvSpPr>
        <p:spPr>
          <a:xfrm>
            <a:off x="11780252" y="106980"/>
            <a:ext cx="248786" cy="230832"/>
          </a:xfrm>
          <a:prstGeom prst="rect">
            <a:avLst/>
          </a:prstGeom>
          <a:noFill/>
        </p:spPr>
        <p:txBody>
          <a:bodyPr wrap="none">
            <a:spAutoFit/>
          </a:bodyPr>
          <a:lstStyle/>
          <a:p>
            <a:pPr lvl="0">
              <a:defRPr/>
            </a:pPr>
            <a:fld id="{944918D1-1C8F-48E6-92D4-4089F97E8793}" type="slidenum">
              <a:rPr lang="en-US" altLang="en-US" sz="900"/>
              <a:pPr lvl="0">
                <a:defRPr/>
              </a:pPr>
              <a:t>6</a:t>
            </a:fld>
            <a:endParaRPr lang="en-US" altLang="en-US" sz="900"/>
          </a:p>
        </p:txBody>
      </p:sp>
      <p:sp>
        <p:nvSpPr>
          <p:cNvPr id="59" name="순서도: 문서 58">
            <a:extLst>
              <a:ext uri="{FF2B5EF4-FFF2-40B4-BE49-F238E27FC236}">
                <a16:creationId xmlns:a16="http://schemas.microsoft.com/office/drawing/2014/main" id="{837D2826-2AD0-4A61-B864-7503132B6C8A}"/>
              </a:ext>
            </a:extLst>
          </p:cNvPr>
          <p:cNvSpPr/>
          <p:nvPr/>
        </p:nvSpPr>
        <p:spPr>
          <a:xfrm>
            <a:off x="4259047" y="2132603"/>
            <a:ext cx="1008112"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dirty="0" err="1">
                <a:solidFill>
                  <a:schemeClr val="tx1"/>
                </a:solidFill>
              </a:rPr>
              <a:t>login.jsp</a:t>
            </a:r>
            <a:endParaRPr lang="ko-KR" altLang="en-US" sz="900" dirty="0">
              <a:solidFill>
                <a:schemeClr val="tx1"/>
              </a:solidFill>
            </a:endParaRPr>
          </a:p>
        </p:txBody>
      </p:sp>
      <p:sp>
        <p:nvSpPr>
          <p:cNvPr id="60" name="순서도: 처리 59">
            <a:extLst>
              <a:ext uri="{FF2B5EF4-FFF2-40B4-BE49-F238E27FC236}">
                <a16:creationId xmlns:a16="http://schemas.microsoft.com/office/drawing/2014/main" id="{18ABC378-ECF4-4082-B6EA-C5679621AD56}"/>
              </a:ext>
            </a:extLst>
          </p:cNvPr>
          <p:cNvSpPr/>
          <p:nvPr/>
        </p:nvSpPr>
        <p:spPr>
          <a:xfrm>
            <a:off x="4259047" y="3161205"/>
            <a:ext cx="1024136" cy="31766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dirty="0">
                <a:solidFill>
                  <a:schemeClr val="tx1"/>
                </a:solidFill>
              </a:rPr>
              <a:t>&lt;button&gt;</a:t>
            </a:r>
          </a:p>
          <a:p>
            <a:pPr algn="ctr">
              <a:defRPr/>
            </a:pPr>
            <a:r>
              <a:rPr lang="ko-KR" altLang="en-US" sz="900" dirty="0">
                <a:solidFill>
                  <a:schemeClr val="tx1"/>
                </a:solidFill>
              </a:rPr>
              <a:t>로그인</a:t>
            </a:r>
          </a:p>
        </p:txBody>
      </p:sp>
      <p:cxnSp>
        <p:nvCxnSpPr>
          <p:cNvPr id="62" name="직선 화살표 연결선 61">
            <a:extLst>
              <a:ext uri="{FF2B5EF4-FFF2-40B4-BE49-F238E27FC236}">
                <a16:creationId xmlns:a16="http://schemas.microsoft.com/office/drawing/2014/main" id="{33441FC5-8DB6-4205-971C-82093378A035}"/>
              </a:ext>
            </a:extLst>
          </p:cNvPr>
          <p:cNvCxnSpPr>
            <a:cxnSpLocks/>
            <a:endCxn id="60" idx="0"/>
          </p:cNvCxnSpPr>
          <p:nvPr/>
        </p:nvCxnSpPr>
        <p:spPr>
          <a:xfrm>
            <a:off x="4771115" y="2954579"/>
            <a:ext cx="0" cy="206626"/>
          </a:xfrm>
          <a:prstGeom prst="straightConnector1">
            <a:avLst/>
          </a:prstGeom>
          <a:ln>
            <a:solidFill>
              <a:schemeClr val="tx1">
                <a:lumMod val="75000"/>
                <a:lumOff val="25000"/>
              </a:schemeClr>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63" name="직선 화살표 연결선 62">
            <a:extLst>
              <a:ext uri="{FF2B5EF4-FFF2-40B4-BE49-F238E27FC236}">
                <a16:creationId xmlns:a16="http://schemas.microsoft.com/office/drawing/2014/main" id="{C77E426C-3FE0-4960-9704-0FBF490CAF9F}"/>
              </a:ext>
            </a:extLst>
          </p:cNvPr>
          <p:cNvCxnSpPr>
            <a:cxnSpLocks/>
          </p:cNvCxnSpPr>
          <p:nvPr/>
        </p:nvCxnSpPr>
        <p:spPr>
          <a:xfrm>
            <a:off x="4774033" y="3460233"/>
            <a:ext cx="0" cy="206626"/>
          </a:xfrm>
          <a:prstGeom prst="straightConnector1">
            <a:avLst/>
          </a:prstGeom>
          <a:ln>
            <a:solidFill>
              <a:schemeClr val="tx1">
                <a:lumMod val="75000"/>
                <a:lumOff val="25000"/>
              </a:schemeClr>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sp>
        <p:nvSpPr>
          <p:cNvPr id="66" name="순서도: 데이터 65">
            <a:extLst>
              <a:ext uri="{FF2B5EF4-FFF2-40B4-BE49-F238E27FC236}">
                <a16:creationId xmlns:a16="http://schemas.microsoft.com/office/drawing/2014/main" id="{247BFF63-A1A0-4915-8DAD-8CAFFF154938}"/>
              </a:ext>
            </a:extLst>
          </p:cNvPr>
          <p:cNvSpPr/>
          <p:nvPr/>
        </p:nvSpPr>
        <p:spPr>
          <a:xfrm>
            <a:off x="4243023" y="2636912"/>
            <a:ext cx="1024136" cy="299028"/>
          </a:xfrm>
          <a:prstGeom prst="flowChartInputOutpu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00" dirty="0">
                <a:solidFill>
                  <a:schemeClr val="tx1"/>
                </a:solidFill>
              </a:rPr>
              <a:t>Input</a:t>
            </a:r>
          </a:p>
        </p:txBody>
      </p:sp>
      <p:cxnSp>
        <p:nvCxnSpPr>
          <p:cNvPr id="69" name="직선 화살표 연결선 68">
            <a:extLst>
              <a:ext uri="{FF2B5EF4-FFF2-40B4-BE49-F238E27FC236}">
                <a16:creationId xmlns:a16="http://schemas.microsoft.com/office/drawing/2014/main" id="{9E6639CA-6D08-4EA9-A16D-E4AA72EF259D}"/>
              </a:ext>
            </a:extLst>
          </p:cNvPr>
          <p:cNvCxnSpPr>
            <a:cxnSpLocks/>
          </p:cNvCxnSpPr>
          <p:nvPr/>
        </p:nvCxnSpPr>
        <p:spPr>
          <a:xfrm>
            <a:off x="4750005" y="2430287"/>
            <a:ext cx="0" cy="206626"/>
          </a:xfrm>
          <a:prstGeom prst="straightConnector1">
            <a:avLst/>
          </a:prstGeom>
          <a:ln>
            <a:solidFill>
              <a:schemeClr val="tx1">
                <a:lumMod val="75000"/>
                <a:lumOff val="25000"/>
              </a:schemeClr>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72" name="직선 화살표 연결선 71">
            <a:extLst>
              <a:ext uri="{FF2B5EF4-FFF2-40B4-BE49-F238E27FC236}">
                <a16:creationId xmlns:a16="http://schemas.microsoft.com/office/drawing/2014/main" id="{32A46E31-D97D-4ED5-AC28-CE40B0A77113}"/>
              </a:ext>
            </a:extLst>
          </p:cNvPr>
          <p:cNvCxnSpPr>
            <a:cxnSpLocks/>
          </p:cNvCxnSpPr>
          <p:nvPr/>
        </p:nvCxnSpPr>
        <p:spPr>
          <a:xfrm>
            <a:off x="4792547" y="3989971"/>
            <a:ext cx="0" cy="206626"/>
          </a:xfrm>
          <a:prstGeom prst="straightConnector1">
            <a:avLst/>
          </a:prstGeom>
          <a:ln>
            <a:solidFill>
              <a:schemeClr val="tx1">
                <a:lumMod val="75000"/>
                <a:lumOff val="25000"/>
              </a:schemeClr>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sp>
        <p:nvSpPr>
          <p:cNvPr id="74" name="직사각형 73">
            <a:extLst>
              <a:ext uri="{FF2B5EF4-FFF2-40B4-BE49-F238E27FC236}">
                <a16:creationId xmlns:a16="http://schemas.microsoft.com/office/drawing/2014/main" id="{98A9ADC2-4A1E-4058-8933-45FFCFB4CAD5}"/>
              </a:ext>
            </a:extLst>
          </p:cNvPr>
          <p:cNvSpPr/>
          <p:nvPr/>
        </p:nvSpPr>
        <p:spPr>
          <a:xfrm>
            <a:off x="4839553" y="4535051"/>
            <a:ext cx="351378" cy="215444"/>
          </a:xfrm>
          <a:prstGeom prst="rect">
            <a:avLst/>
          </a:prstGeom>
        </p:spPr>
        <p:txBody>
          <a:bodyPr wrap="none">
            <a:spAutoFit/>
          </a:bodyPr>
          <a:lstStyle/>
          <a:p>
            <a:pPr lvl="0">
              <a:defRPr/>
            </a:pPr>
            <a:r>
              <a:rPr lang="en-US" altLang="ko-KR" sz="800" dirty="0"/>
              <a:t>YES</a:t>
            </a:r>
            <a:endParaRPr lang="ko-KR" altLang="en-US" sz="800" dirty="0"/>
          </a:p>
        </p:txBody>
      </p:sp>
      <p:sp>
        <p:nvSpPr>
          <p:cNvPr id="75" name="순서도: 처리 74">
            <a:extLst>
              <a:ext uri="{FF2B5EF4-FFF2-40B4-BE49-F238E27FC236}">
                <a16:creationId xmlns:a16="http://schemas.microsoft.com/office/drawing/2014/main" id="{EC771853-5962-40BD-9A58-AC671B027437}"/>
              </a:ext>
            </a:extLst>
          </p:cNvPr>
          <p:cNvSpPr/>
          <p:nvPr/>
        </p:nvSpPr>
        <p:spPr>
          <a:xfrm>
            <a:off x="4250011" y="3675014"/>
            <a:ext cx="1024136" cy="31766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dirty="0">
                <a:solidFill>
                  <a:schemeClr val="tx1"/>
                </a:solidFill>
              </a:rPr>
              <a:t>submit()</a:t>
            </a:r>
            <a:endParaRPr lang="ko-KR" altLang="en-US" sz="900" dirty="0">
              <a:solidFill>
                <a:schemeClr val="tx1"/>
              </a:solidFill>
            </a:endParaRPr>
          </a:p>
        </p:txBody>
      </p:sp>
      <p:sp>
        <p:nvSpPr>
          <p:cNvPr id="79" name="순서도: 처리 78">
            <a:extLst>
              <a:ext uri="{FF2B5EF4-FFF2-40B4-BE49-F238E27FC236}">
                <a16:creationId xmlns:a16="http://schemas.microsoft.com/office/drawing/2014/main" id="{2A11DCDF-515B-498D-8F3F-192588D222A1}"/>
              </a:ext>
            </a:extLst>
          </p:cNvPr>
          <p:cNvSpPr/>
          <p:nvPr/>
        </p:nvSpPr>
        <p:spPr>
          <a:xfrm>
            <a:off x="4243022" y="4207564"/>
            <a:ext cx="1204903" cy="31766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dirty="0">
                <a:solidFill>
                  <a:schemeClr val="tx1"/>
                </a:solidFill>
              </a:rPr>
              <a:t>UserLoginOKAction.java</a:t>
            </a:r>
            <a:endParaRPr lang="ko-KR" altLang="en-US" sz="900" dirty="0">
              <a:solidFill>
                <a:schemeClr val="tx1"/>
              </a:solidFill>
            </a:endParaRPr>
          </a:p>
        </p:txBody>
      </p:sp>
      <p:cxnSp>
        <p:nvCxnSpPr>
          <p:cNvPr id="82" name="연결선: 꺾임 81">
            <a:extLst>
              <a:ext uri="{FF2B5EF4-FFF2-40B4-BE49-F238E27FC236}">
                <a16:creationId xmlns:a16="http://schemas.microsoft.com/office/drawing/2014/main" id="{36ECDD95-67D6-409B-91D7-F9B8103BC9D2}"/>
              </a:ext>
            </a:extLst>
          </p:cNvPr>
          <p:cNvCxnSpPr>
            <a:cxnSpLocks/>
            <a:stCxn id="79" idx="1"/>
            <a:endCxn id="66" idx="2"/>
          </p:cNvCxnSpPr>
          <p:nvPr/>
        </p:nvCxnSpPr>
        <p:spPr>
          <a:xfrm rot="10800000" flipH="1">
            <a:off x="4243021" y="2786427"/>
            <a:ext cx="102415" cy="1579971"/>
          </a:xfrm>
          <a:prstGeom prst="bentConnector3">
            <a:avLst>
              <a:gd name="adj1" fmla="val -920923"/>
            </a:avLst>
          </a:prstGeom>
          <a:ln>
            <a:solidFill>
              <a:schemeClr val="tx1">
                <a:lumMod val="75000"/>
                <a:lumOff val="25000"/>
              </a:schemeClr>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sp>
        <p:nvSpPr>
          <p:cNvPr id="94" name="직사각형 93">
            <a:extLst>
              <a:ext uri="{FF2B5EF4-FFF2-40B4-BE49-F238E27FC236}">
                <a16:creationId xmlns:a16="http://schemas.microsoft.com/office/drawing/2014/main" id="{88DF7D49-7900-4663-B646-D53301509A03}"/>
              </a:ext>
            </a:extLst>
          </p:cNvPr>
          <p:cNvSpPr/>
          <p:nvPr/>
        </p:nvSpPr>
        <p:spPr>
          <a:xfrm>
            <a:off x="3694608" y="4366397"/>
            <a:ext cx="343364" cy="215444"/>
          </a:xfrm>
          <a:prstGeom prst="rect">
            <a:avLst/>
          </a:prstGeom>
        </p:spPr>
        <p:txBody>
          <a:bodyPr wrap="none">
            <a:spAutoFit/>
          </a:bodyPr>
          <a:lstStyle/>
          <a:p>
            <a:pPr lvl="0">
              <a:defRPr/>
            </a:pPr>
            <a:r>
              <a:rPr lang="en-US" altLang="ko-KR" sz="800" dirty="0"/>
              <a:t>NO</a:t>
            </a:r>
            <a:endParaRPr lang="ko-KR" altLang="en-US" sz="800" dirty="0"/>
          </a:p>
        </p:txBody>
      </p:sp>
      <p:pic>
        <p:nvPicPr>
          <p:cNvPr id="119" name="그림 118" descr="모니터, 컴퓨터이(가) 표시된 사진&#10;&#10;자동 생성된 설명">
            <a:extLst>
              <a:ext uri="{FF2B5EF4-FFF2-40B4-BE49-F238E27FC236}">
                <a16:creationId xmlns:a16="http://schemas.microsoft.com/office/drawing/2014/main" id="{E81D4D83-AAA9-4504-955B-91CDDA186A7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8183" y="3507961"/>
            <a:ext cx="611352" cy="611352"/>
          </a:xfrm>
          <a:prstGeom prst="rect">
            <a:avLst/>
          </a:prstGeom>
        </p:spPr>
      </p:pic>
      <p:sp>
        <p:nvSpPr>
          <p:cNvPr id="120" name="직사각형 119">
            <a:extLst>
              <a:ext uri="{FF2B5EF4-FFF2-40B4-BE49-F238E27FC236}">
                <a16:creationId xmlns:a16="http://schemas.microsoft.com/office/drawing/2014/main" id="{351E8AE9-9216-4211-A04F-DE6807053CD5}"/>
              </a:ext>
            </a:extLst>
          </p:cNvPr>
          <p:cNvSpPr/>
          <p:nvPr/>
        </p:nvSpPr>
        <p:spPr>
          <a:xfrm>
            <a:off x="5611962" y="3996532"/>
            <a:ext cx="881248" cy="230832"/>
          </a:xfrm>
          <a:prstGeom prst="rect">
            <a:avLst/>
          </a:prstGeom>
        </p:spPr>
        <p:txBody>
          <a:bodyPr wrap="square">
            <a:spAutoFit/>
          </a:bodyPr>
          <a:lstStyle/>
          <a:p>
            <a:pPr lvl="0">
              <a:defRPr/>
            </a:pPr>
            <a:r>
              <a:rPr lang="en-US" altLang="ko-KR" sz="900" dirty="0"/>
              <a:t>TABLE_USER</a:t>
            </a:r>
          </a:p>
        </p:txBody>
      </p:sp>
      <p:cxnSp>
        <p:nvCxnSpPr>
          <p:cNvPr id="127" name="직선 화살표 연결선 126">
            <a:extLst>
              <a:ext uri="{FF2B5EF4-FFF2-40B4-BE49-F238E27FC236}">
                <a16:creationId xmlns:a16="http://schemas.microsoft.com/office/drawing/2014/main" id="{99927F0E-BC53-4FAE-B74F-14E33AD9B7E8}"/>
              </a:ext>
            </a:extLst>
          </p:cNvPr>
          <p:cNvCxnSpPr>
            <a:cxnSpLocks/>
          </p:cNvCxnSpPr>
          <p:nvPr/>
        </p:nvCxnSpPr>
        <p:spPr>
          <a:xfrm>
            <a:off x="4800921" y="4530777"/>
            <a:ext cx="0" cy="206626"/>
          </a:xfrm>
          <a:prstGeom prst="straightConnector1">
            <a:avLst/>
          </a:prstGeom>
          <a:ln>
            <a:solidFill>
              <a:schemeClr val="tx1">
                <a:lumMod val="75000"/>
                <a:lumOff val="25000"/>
              </a:schemeClr>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sp>
        <p:nvSpPr>
          <p:cNvPr id="128" name="순서도: 문서 127">
            <a:extLst>
              <a:ext uri="{FF2B5EF4-FFF2-40B4-BE49-F238E27FC236}">
                <a16:creationId xmlns:a16="http://schemas.microsoft.com/office/drawing/2014/main" id="{3AAF3233-40E4-4285-B54F-A4912B25C07E}"/>
              </a:ext>
            </a:extLst>
          </p:cNvPr>
          <p:cNvSpPr/>
          <p:nvPr/>
        </p:nvSpPr>
        <p:spPr>
          <a:xfrm>
            <a:off x="4243022" y="5289066"/>
            <a:ext cx="1008112"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dirty="0" err="1">
                <a:solidFill>
                  <a:schemeClr val="tx1"/>
                </a:solidFill>
              </a:rPr>
              <a:t>index.jsp</a:t>
            </a:r>
            <a:endParaRPr lang="ko-KR" altLang="en-US" sz="900" dirty="0">
              <a:solidFill>
                <a:schemeClr val="tx1"/>
              </a:solidFill>
            </a:endParaRPr>
          </a:p>
        </p:txBody>
      </p:sp>
      <p:cxnSp>
        <p:nvCxnSpPr>
          <p:cNvPr id="130" name="직선 화살표 연결선 129">
            <a:extLst>
              <a:ext uri="{FF2B5EF4-FFF2-40B4-BE49-F238E27FC236}">
                <a16:creationId xmlns:a16="http://schemas.microsoft.com/office/drawing/2014/main" id="{EB952BC7-48F5-4E7C-9769-B389116C09E0}"/>
              </a:ext>
            </a:extLst>
          </p:cNvPr>
          <p:cNvCxnSpPr>
            <a:cxnSpLocks/>
          </p:cNvCxnSpPr>
          <p:nvPr/>
        </p:nvCxnSpPr>
        <p:spPr>
          <a:xfrm>
            <a:off x="5386654" y="3763761"/>
            <a:ext cx="334161" cy="0"/>
          </a:xfrm>
          <a:prstGeom prst="straightConnector1">
            <a:avLst/>
          </a:prstGeom>
          <a:ln>
            <a:solidFill>
              <a:schemeClr val="tx1">
                <a:lumMod val="75000"/>
                <a:lumOff val="25000"/>
              </a:schemeClr>
            </a:solidFill>
            <a:prstDash val="dash"/>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32" name="직선 화살표 연결선 131">
            <a:extLst>
              <a:ext uri="{FF2B5EF4-FFF2-40B4-BE49-F238E27FC236}">
                <a16:creationId xmlns:a16="http://schemas.microsoft.com/office/drawing/2014/main" id="{B44578B2-9301-4200-8CE7-1008C323649D}"/>
              </a:ext>
            </a:extLst>
          </p:cNvPr>
          <p:cNvCxnSpPr>
            <a:cxnSpLocks/>
          </p:cNvCxnSpPr>
          <p:nvPr/>
        </p:nvCxnSpPr>
        <p:spPr>
          <a:xfrm flipH="1">
            <a:off x="5381196" y="3889297"/>
            <a:ext cx="317598" cy="4625"/>
          </a:xfrm>
          <a:prstGeom prst="straightConnector1">
            <a:avLst/>
          </a:prstGeom>
          <a:ln>
            <a:solidFill>
              <a:schemeClr val="tx1">
                <a:lumMod val="75000"/>
                <a:lumOff val="25000"/>
              </a:schemeClr>
            </a:solidFill>
            <a:prstDash val="dash"/>
            <a:headEnd type="none" w="med" len="med"/>
            <a:tailEnd type="triangle" w="sm" len="sm"/>
          </a:ln>
        </p:spPr>
        <p:style>
          <a:lnRef idx="1">
            <a:schemeClr val="accent1"/>
          </a:lnRef>
          <a:fillRef idx="0">
            <a:schemeClr val="accent1"/>
          </a:fillRef>
          <a:effectRef idx="0">
            <a:schemeClr val="accent1"/>
          </a:effectRef>
          <a:fontRef idx="minor">
            <a:schemeClr val="tx1"/>
          </a:fontRef>
        </p:style>
      </p:cxnSp>
      <p:sp>
        <p:nvSpPr>
          <p:cNvPr id="133" name="순서도: 처리 132">
            <a:extLst>
              <a:ext uri="{FF2B5EF4-FFF2-40B4-BE49-F238E27FC236}">
                <a16:creationId xmlns:a16="http://schemas.microsoft.com/office/drawing/2014/main" id="{51A35A66-0504-4004-88A7-BB49C710A0BA}"/>
              </a:ext>
            </a:extLst>
          </p:cNvPr>
          <p:cNvSpPr/>
          <p:nvPr/>
        </p:nvSpPr>
        <p:spPr>
          <a:xfrm>
            <a:off x="4250011" y="4739323"/>
            <a:ext cx="1024136" cy="31766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dirty="0" err="1">
                <a:solidFill>
                  <a:schemeClr val="tx1"/>
                </a:solidFill>
              </a:rPr>
              <a:t>Session_id</a:t>
            </a:r>
            <a:r>
              <a:rPr lang="en-US" altLang="ko-KR" sz="900" dirty="0">
                <a:solidFill>
                  <a:schemeClr val="tx1"/>
                </a:solidFill>
              </a:rPr>
              <a:t> = </a:t>
            </a:r>
            <a:r>
              <a:rPr lang="en-US" altLang="ko-KR" sz="900" dirty="0" err="1">
                <a:solidFill>
                  <a:schemeClr val="tx1"/>
                </a:solidFill>
              </a:rPr>
              <a:t>user_Id</a:t>
            </a:r>
            <a:endParaRPr lang="ko-KR" altLang="en-US" sz="900" dirty="0">
              <a:solidFill>
                <a:schemeClr val="tx1"/>
              </a:solidFill>
            </a:endParaRPr>
          </a:p>
        </p:txBody>
      </p:sp>
      <p:cxnSp>
        <p:nvCxnSpPr>
          <p:cNvPr id="134" name="직선 화살표 연결선 133">
            <a:extLst>
              <a:ext uri="{FF2B5EF4-FFF2-40B4-BE49-F238E27FC236}">
                <a16:creationId xmlns:a16="http://schemas.microsoft.com/office/drawing/2014/main" id="{136FE3E6-DA5B-47E8-B3B9-7A5C9C9D2CFB}"/>
              </a:ext>
            </a:extLst>
          </p:cNvPr>
          <p:cNvCxnSpPr>
            <a:cxnSpLocks/>
          </p:cNvCxnSpPr>
          <p:nvPr/>
        </p:nvCxnSpPr>
        <p:spPr>
          <a:xfrm>
            <a:off x="4792547" y="5082440"/>
            <a:ext cx="0" cy="206626"/>
          </a:xfrm>
          <a:prstGeom prst="straightConnector1">
            <a:avLst/>
          </a:prstGeom>
          <a:ln>
            <a:solidFill>
              <a:schemeClr val="tx1">
                <a:lumMod val="75000"/>
                <a:lumOff val="25000"/>
              </a:schemeClr>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sp>
        <p:nvSpPr>
          <p:cNvPr id="136" name="순서도: 문서 135">
            <a:extLst>
              <a:ext uri="{FF2B5EF4-FFF2-40B4-BE49-F238E27FC236}">
                <a16:creationId xmlns:a16="http://schemas.microsoft.com/office/drawing/2014/main" id="{6447937E-C119-458B-9A75-6FB49123BA4C}"/>
              </a:ext>
            </a:extLst>
          </p:cNvPr>
          <p:cNvSpPr/>
          <p:nvPr/>
        </p:nvSpPr>
        <p:spPr>
          <a:xfrm>
            <a:off x="7325685" y="2388650"/>
            <a:ext cx="1008112"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dirty="0">
                <a:solidFill>
                  <a:schemeClr val="tx1"/>
                </a:solidFill>
              </a:rPr>
              <a:t>header</a:t>
            </a:r>
            <a:endParaRPr lang="ko-KR" altLang="en-US" sz="900" dirty="0">
              <a:solidFill>
                <a:schemeClr val="tx1"/>
              </a:solidFill>
            </a:endParaRPr>
          </a:p>
        </p:txBody>
      </p:sp>
      <p:sp>
        <p:nvSpPr>
          <p:cNvPr id="137" name="순서도: 문서 136">
            <a:extLst>
              <a:ext uri="{FF2B5EF4-FFF2-40B4-BE49-F238E27FC236}">
                <a16:creationId xmlns:a16="http://schemas.microsoft.com/office/drawing/2014/main" id="{6B7F9AA7-D918-406C-965A-57DD8AA10159}"/>
              </a:ext>
            </a:extLst>
          </p:cNvPr>
          <p:cNvSpPr/>
          <p:nvPr/>
        </p:nvSpPr>
        <p:spPr>
          <a:xfrm>
            <a:off x="9485925" y="2388650"/>
            <a:ext cx="1008112"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dirty="0" err="1">
                <a:solidFill>
                  <a:schemeClr val="tx1"/>
                </a:solidFill>
              </a:rPr>
              <a:t>sideBar</a:t>
            </a:r>
            <a:endParaRPr lang="ko-KR" altLang="en-US" sz="900" dirty="0">
              <a:solidFill>
                <a:schemeClr val="tx1"/>
              </a:solidFill>
            </a:endParaRPr>
          </a:p>
        </p:txBody>
      </p:sp>
      <p:sp>
        <p:nvSpPr>
          <p:cNvPr id="140" name="순서도: 처리 139">
            <a:extLst>
              <a:ext uri="{FF2B5EF4-FFF2-40B4-BE49-F238E27FC236}">
                <a16:creationId xmlns:a16="http://schemas.microsoft.com/office/drawing/2014/main" id="{6FF98152-C9A8-40A9-BBFB-A51B6E01C95D}"/>
              </a:ext>
            </a:extLst>
          </p:cNvPr>
          <p:cNvSpPr/>
          <p:nvPr/>
        </p:nvSpPr>
        <p:spPr>
          <a:xfrm>
            <a:off x="8389781" y="2866191"/>
            <a:ext cx="1024136" cy="31766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dirty="0">
                <a:solidFill>
                  <a:schemeClr val="tx1"/>
                </a:solidFill>
              </a:rPr>
              <a:t>&lt;a&gt;</a:t>
            </a:r>
          </a:p>
          <a:p>
            <a:pPr algn="ctr">
              <a:defRPr/>
            </a:pPr>
            <a:r>
              <a:rPr lang="ko-KR" altLang="en-US" sz="900" dirty="0">
                <a:solidFill>
                  <a:schemeClr val="tx1"/>
                </a:solidFill>
              </a:rPr>
              <a:t>로그아웃</a:t>
            </a:r>
          </a:p>
        </p:txBody>
      </p:sp>
      <p:sp>
        <p:nvSpPr>
          <p:cNvPr id="141" name="순서도: 처리 140">
            <a:extLst>
              <a:ext uri="{FF2B5EF4-FFF2-40B4-BE49-F238E27FC236}">
                <a16:creationId xmlns:a16="http://schemas.microsoft.com/office/drawing/2014/main" id="{A7FB355E-8F33-4B22-9E0C-CE211AA51DAA}"/>
              </a:ext>
            </a:extLst>
          </p:cNvPr>
          <p:cNvSpPr/>
          <p:nvPr/>
        </p:nvSpPr>
        <p:spPr>
          <a:xfrm>
            <a:off x="8333797" y="3390616"/>
            <a:ext cx="1152127" cy="31766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dirty="0">
                <a:solidFill>
                  <a:schemeClr val="tx1"/>
                </a:solidFill>
              </a:rPr>
              <a:t>UserLogoutAction.java</a:t>
            </a:r>
            <a:endParaRPr lang="ko-KR" altLang="en-US" sz="900" dirty="0">
              <a:solidFill>
                <a:schemeClr val="tx1"/>
              </a:solidFill>
            </a:endParaRPr>
          </a:p>
        </p:txBody>
      </p:sp>
      <p:sp>
        <p:nvSpPr>
          <p:cNvPr id="142" name="순서도: 처리 141">
            <a:extLst>
              <a:ext uri="{FF2B5EF4-FFF2-40B4-BE49-F238E27FC236}">
                <a16:creationId xmlns:a16="http://schemas.microsoft.com/office/drawing/2014/main" id="{FF7C12A3-9879-44C6-915A-A8190F59EFC8}"/>
              </a:ext>
            </a:extLst>
          </p:cNvPr>
          <p:cNvSpPr/>
          <p:nvPr/>
        </p:nvSpPr>
        <p:spPr>
          <a:xfrm>
            <a:off x="8333796" y="3913867"/>
            <a:ext cx="1152127" cy="31766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dirty="0" err="1">
                <a:solidFill>
                  <a:schemeClr val="tx1"/>
                </a:solidFill>
              </a:rPr>
              <a:t>Session.invalidate</a:t>
            </a:r>
            <a:r>
              <a:rPr lang="en-US" altLang="ko-KR" sz="900" dirty="0">
                <a:solidFill>
                  <a:schemeClr val="tx1"/>
                </a:solidFill>
              </a:rPr>
              <a:t>()</a:t>
            </a:r>
            <a:endParaRPr lang="ko-KR" altLang="en-US" sz="900" dirty="0">
              <a:solidFill>
                <a:schemeClr val="tx1"/>
              </a:solidFill>
            </a:endParaRPr>
          </a:p>
        </p:txBody>
      </p:sp>
      <p:sp>
        <p:nvSpPr>
          <p:cNvPr id="144" name="순서도: 문서 143">
            <a:extLst>
              <a:ext uri="{FF2B5EF4-FFF2-40B4-BE49-F238E27FC236}">
                <a16:creationId xmlns:a16="http://schemas.microsoft.com/office/drawing/2014/main" id="{9D8249E7-FA12-4B62-B739-4BF574EEAB75}"/>
              </a:ext>
            </a:extLst>
          </p:cNvPr>
          <p:cNvSpPr/>
          <p:nvPr/>
        </p:nvSpPr>
        <p:spPr>
          <a:xfrm>
            <a:off x="8405803" y="4456798"/>
            <a:ext cx="1008112"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dirty="0" err="1">
                <a:solidFill>
                  <a:schemeClr val="tx1"/>
                </a:solidFill>
              </a:rPr>
              <a:t>index.jsp</a:t>
            </a:r>
            <a:endParaRPr lang="ko-KR" altLang="en-US" sz="900" dirty="0">
              <a:solidFill>
                <a:schemeClr val="tx1"/>
              </a:solidFill>
            </a:endParaRPr>
          </a:p>
        </p:txBody>
      </p:sp>
      <p:cxnSp>
        <p:nvCxnSpPr>
          <p:cNvPr id="145" name="연결선: 꺾임 144">
            <a:extLst>
              <a:ext uri="{FF2B5EF4-FFF2-40B4-BE49-F238E27FC236}">
                <a16:creationId xmlns:a16="http://schemas.microsoft.com/office/drawing/2014/main" id="{70405E93-9E4C-437C-97BF-B224D3017BDC}"/>
              </a:ext>
            </a:extLst>
          </p:cNvPr>
          <p:cNvCxnSpPr>
            <a:cxnSpLocks/>
            <a:stCxn id="136" idx="2"/>
            <a:endCxn id="140" idx="1"/>
          </p:cNvCxnSpPr>
          <p:nvPr/>
        </p:nvCxnSpPr>
        <p:spPr>
          <a:xfrm rot="16200000" flipH="1">
            <a:off x="7939907" y="2575149"/>
            <a:ext cx="339709" cy="560040"/>
          </a:xfrm>
          <a:prstGeom prst="bentConnector2">
            <a:avLst/>
          </a:prstGeom>
          <a:ln>
            <a:solidFill>
              <a:schemeClr val="tx1">
                <a:lumMod val="75000"/>
                <a:lumOff val="25000"/>
              </a:schemeClr>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46" name="연결선: 꺾임 145">
            <a:extLst>
              <a:ext uri="{FF2B5EF4-FFF2-40B4-BE49-F238E27FC236}">
                <a16:creationId xmlns:a16="http://schemas.microsoft.com/office/drawing/2014/main" id="{45EC6667-5DBD-4A81-9B0F-4B067FBF2BCD}"/>
              </a:ext>
            </a:extLst>
          </p:cNvPr>
          <p:cNvCxnSpPr>
            <a:cxnSpLocks/>
            <a:stCxn id="137" idx="2"/>
            <a:endCxn id="140" idx="3"/>
          </p:cNvCxnSpPr>
          <p:nvPr/>
        </p:nvCxnSpPr>
        <p:spPr>
          <a:xfrm rot="5400000">
            <a:off x="9532095" y="2567137"/>
            <a:ext cx="339709" cy="576064"/>
          </a:xfrm>
          <a:prstGeom prst="bentConnector2">
            <a:avLst/>
          </a:prstGeom>
          <a:ln>
            <a:solidFill>
              <a:schemeClr val="tx1">
                <a:lumMod val="75000"/>
                <a:lumOff val="25000"/>
              </a:schemeClr>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47" name="직선 화살표 연결선 146">
            <a:extLst>
              <a:ext uri="{FF2B5EF4-FFF2-40B4-BE49-F238E27FC236}">
                <a16:creationId xmlns:a16="http://schemas.microsoft.com/office/drawing/2014/main" id="{9AAEC179-626F-4DC5-BF41-FC9A9C547D96}"/>
              </a:ext>
            </a:extLst>
          </p:cNvPr>
          <p:cNvCxnSpPr>
            <a:cxnSpLocks/>
          </p:cNvCxnSpPr>
          <p:nvPr/>
        </p:nvCxnSpPr>
        <p:spPr>
          <a:xfrm>
            <a:off x="8901849" y="3183857"/>
            <a:ext cx="0" cy="206626"/>
          </a:xfrm>
          <a:prstGeom prst="straightConnector1">
            <a:avLst/>
          </a:prstGeom>
          <a:ln>
            <a:solidFill>
              <a:schemeClr val="tx1">
                <a:lumMod val="75000"/>
                <a:lumOff val="25000"/>
              </a:schemeClr>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48" name="직선 화살표 연결선 147">
            <a:extLst>
              <a:ext uri="{FF2B5EF4-FFF2-40B4-BE49-F238E27FC236}">
                <a16:creationId xmlns:a16="http://schemas.microsoft.com/office/drawing/2014/main" id="{7134B510-8938-45C7-9059-B62F35543D17}"/>
              </a:ext>
            </a:extLst>
          </p:cNvPr>
          <p:cNvCxnSpPr>
            <a:cxnSpLocks/>
          </p:cNvCxnSpPr>
          <p:nvPr/>
        </p:nvCxnSpPr>
        <p:spPr>
          <a:xfrm>
            <a:off x="8917873" y="4231533"/>
            <a:ext cx="0" cy="206626"/>
          </a:xfrm>
          <a:prstGeom prst="straightConnector1">
            <a:avLst/>
          </a:prstGeom>
          <a:ln>
            <a:solidFill>
              <a:schemeClr val="tx1">
                <a:lumMod val="75000"/>
                <a:lumOff val="25000"/>
              </a:schemeClr>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49" name="직선 화살표 연결선 148">
            <a:extLst>
              <a:ext uri="{FF2B5EF4-FFF2-40B4-BE49-F238E27FC236}">
                <a16:creationId xmlns:a16="http://schemas.microsoft.com/office/drawing/2014/main" id="{AEE584F8-17F6-4F3D-BADA-408C3792B68B}"/>
              </a:ext>
            </a:extLst>
          </p:cNvPr>
          <p:cNvCxnSpPr>
            <a:cxnSpLocks/>
          </p:cNvCxnSpPr>
          <p:nvPr/>
        </p:nvCxnSpPr>
        <p:spPr>
          <a:xfrm>
            <a:off x="8917873" y="3708282"/>
            <a:ext cx="0" cy="206626"/>
          </a:xfrm>
          <a:prstGeom prst="straightConnector1">
            <a:avLst/>
          </a:prstGeom>
          <a:ln>
            <a:solidFill>
              <a:schemeClr val="tx1">
                <a:lumMod val="75000"/>
                <a:lumOff val="25000"/>
              </a:schemeClr>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sp>
        <p:nvSpPr>
          <p:cNvPr id="38" name="순서도: 처리 37">
            <a:extLst>
              <a:ext uri="{FF2B5EF4-FFF2-40B4-BE49-F238E27FC236}">
                <a16:creationId xmlns:a16="http://schemas.microsoft.com/office/drawing/2014/main" id="{75FC039A-EEF1-4CD1-85EE-DFBB335E041B}"/>
              </a:ext>
            </a:extLst>
          </p:cNvPr>
          <p:cNvSpPr/>
          <p:nvPr/>
        </p:nvSpPr>
        <p:spPr>
          <a:xfrm>
            <a:off x="2546175" y="3142881"/>
            <a:ext cx="1485575" cy="853651"/>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ko-KR" altLang="en-US" sz="900" dirty="0">
                <a:solidFill>
                  <a:schemeClr val="tx1"/>
                </a:solidFill>
              </a:rPr>
              <a:t>로그인에 실패하셨습니다</a:t>
            </a:r>
            <a:r>
              <a:rPr lang="en-US" altLang="ko-KR" sz="900" dirty="0">
                <a:solidFill>
                  <a:schemeClr val="tx1"/>
                </a:solidFill>
              </a:rPr>
              <a:t>. ID</a:t>
            </a:r>
            <a:r>
              <a:rPr lang="ko-KR" altLang="en-US" sz="900" dirty="0">
                <a:solidFill>
                  <a:schemeClr val="tx1"/>
                </a:solidFill>
              </a:rPr>
              <a:t>와 </a:t>
            </a:r>
            <a:r>
              <a:rPr lang="en-US" altLang="ko-KR" sz="900" dirty="0">
                <a:solidFill>
                  <a:schemeClr val="tx1"/>
                </a:solidFill>
              </a:rPr>
              <a:t>PW</a:t>
            </a:r>
            <a:r>
              <a:rPr lang="ko-KR" altLang="en-US" sz="900" dirty="0">
                <a:solidFill>
                  <a:schemeClr val="tx1"/>
                </a:solidFill>
              </a:rPr>
              <a:t>를 다시 확인해주세요</a:t>
            </a:r>
            <a:r>
              <a:rPr lang="en-US" altLang="ko-KR" sz="900" dirty="0">
                <a:solidFill>
                  <a:schemeClr val="tx1"/>
                </a:solidFill>
              </a:rPr>
              <a:t>.</a:t>
            </a:r>
            <a:endParaRPr lang="ko-KR" altLang="en-US" sz="900" dirty="0">
              <a:solidFill>
                <a:schemeClr val="tx1"/>
              </a:solidFill>
            </a:endParaRPr>
          </a:p>
        </p:txBody>
      </p:sp>
      <p:sp>
        <p:nvSpPr>
          <p:cNvPr id="4" name="순서도: 수행의 시작/종료 3">
            <a:extLst>
              <a:ext uri="{FF2B5EF4-FFF2-40B4-BE49-F238E27FC236}">
                <a16:creationId xmlns:a16="http://schemas.microsoft.com/office/drawing/2014/main" id="{64961085-0BA4-40A5-BD2C-07D989FE6F9F}"/>
              </a:ext>
            </a:extLst>
          </p:cNvPr>
          <p:cNvSpPr/>
          <p:nvPr/>
        </p:nvSpPr>
        <p:spPr>
          <a:xfrm>
            <a:off x="3009761" y="3798065"/>
            <a:ext cx="574335" cy="182464"/>
          </a:xfrm>
          <a:prstGeom prst="flowChartTerminator">
            <a:avLst/>
          </a:prstGeom>
          <a:solidFill>
            <a:schemeClr val="bg1">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dirty="0">
                <a:solidFill>
                  <a:schemeClr val="tx1"/>
                </a:solidFill>
              </a:rPr>
              <a:t>확인</a:t>
            </a:r>
          </a:p>
        </p:txBody>
      </p:sp>
      <p:sp>
        <p:nvSpPr>
          <p:cNvPr id="41" name="직사각형 40">
            <a:extLst>
              <a:ext uri="{FF2B5EF4-FFF2-40B4-BE49-F238E27FC236}">
                <a16:creationId xmlns:a16="http://schemas.microsoft.com/office/drawing/2014/main" id="{A93BF329-F177-46E4-AA90-D9873FF5C61C}"/>
              </a:ext>
            </a:extLst>
          </p:cNvPr>
          <p:cNvSpPr/>
          <p:nvPr/>
        </p:nvSpPr>
        <p:spPr>
          <a:xfrm>
            <a:off x="9891137" y="3057697"/>
            <a:ext cx="2186185" cy="1200329"/>
          </a:xfrm>
          <a:prstGeom prst="rect">
            <a:avLst/>
          </a:prstGeom>
        </p:spPr>
        <p:txBody>
          <a:bodyPr wrap="square">
            <a:spAutoFit/>
          </a:bodyPr>
          <a:lstStyle/>
          <a:p>
            <a:pPr lvl="0">
              <a:defRPr/>
            </a:pPr>
            <a:r>
              <a:rPr lang="ko-KR" altLang="en-US" sz="900" dirty="0"/>
              <a:t>사이드바 </a:t>
            </a:r>
            <a:endParaRPr lang="en-US" altLang="ko-KR" sz="900" dirty="0"/>
          </a:p>
          <a:p>
            <a:pPr lvl="0">
              <a:defRPr/>
            </a:pPr>
            <a:r>
              <a:rPr lang="en-US" altLang="ko-KR" sz="900" dirty="0"/>
              <a:t>- </a:t>
            </a:r>
            <a:r>
              <a:rPr lang="ko-KR" altLang="en-US" sz="900" dirty="0"/>
              <a:t>내 포인트</a:t>
            </a:r>
            <a:endParaRPr lang="en-US" altLang="ko-KR" sz="900" dirty="0"/>
          </a:p>
          <a:p>
            <a:pPr lvl="0">
              <a:defRPr/>
            </a:pPr>
            <a:r>
              <a:rPr lang="en-US" altLang="ko-KR" sz="900" dirty="0"/>
              <a:t>- </a:t>
            </a:r>
            <a:r>
              <a:rPr lang="ko-KR" altLang="en-US" sz="900" dirty="0"/>
              <a:t>메인 </a:t>
            </a:r>
            <a:endParaRPr lang="en-US" altLang="ko-KR" sz="900" dirty="0"/>
          </a:p>
          <a:p>
            <a:pPr lvl="0">
              <a:defRPr/>
            </a:pPr>
            <a:r>
              <a:rPr lang="en-US" altLang="ko-KR" sz="900" dirty="0"/>
              <a:t>- </a:t>
            </a:r>
            <a:r>
              <a:rPr lang="ko-KR" altLang="en-US" sz="900" dirty="0"/>
              <a:t>로그아웃 </a:t>
            </a:r>
            <a:endParaRPr lang="en-US" altLang="ko-KR" sz="900" dirty="0"/>
          </a:p>
          <a:p>
            <a:pPr lvl="0">
              <a:defRPr/>
            </a:pPr>
            <a:r>
              <a:rPr lang="en-US" altLang="ko-KR" sz="900" dirty="0"/>
              <a:t>- </a:t>
            </a:r>
            <a:r>
              <a:rPr lang="ko-KR" altLang="en-US" sz="900" dirty="0"/>
              <a:t>마이페이지</a:t>
            </a:r>
          </a:p>
          <a:p>
            <a:pPr lvl="0">
              <a:defRPr/>
            </a:pPr>
            <a:r>
              <a:rPr lang="en-US" altLang="ko-KR" sz="900" dirty="0"/>
              <a:t>- </a:t>
            </a:r>
            <a:r>
              <a:rPr lang="ko-KR" altLang="en-US" sz="900" dirty="0"/>
              <a:t>진행 이벤트</a:t>
            </a:r>
            <a:endParaRPr lang="en-US" altLang="ko-KR" sz="900" dirty="0"/>
          </a:p>
          <a:p>
            <a:pPr lvl="0">
              <a:defRPr/>
            </a:pPr>
            <a:r>
              <a:rPr lang="en-US" altLang="ko-KR" sz="900" dirty="0"/>
              <a:t>- </a:t>
            </a:r>
            <a:r>
              <a:rPr lang="ko-KR" altLang="en-US" sz="900" dirty="0"/>
              <a:t>자유 게시판</a:t>
            </a:r>
            <a:endParaRPr lang="en-US" altLang="ko-KR" sz="900" dirty="0"/>
          </a:p>
          <a:p>
            <a:pPr lvl="0">
              <a:defRPr/>
            </a:pPr>
            <a:r>
              <a:rPr lang="en-US" altLang="ko-KR" sz="900" dirty="0"/>
              <a:t>- </a:t>
            </a:r>
            <a:r>
              <a:rPr lang="ko-KR" altLang="en-US" sz="900" dirty="0"/>
              <a:t>후기 게시판</a:t>
            </a:r>
            <a:endParaRPr lang="en-US" altLang="ko-KR" sz="900" dirty="0"/>
          </a:p>
        </p:txBody>
      </p:sp>
      <p:sp>
        <p:nvSpPr>
          <p:cNvPr id="43" name="직사각형 42">
            <a:extLst>
              <a:ext uri="{FF2B5EF4-FFF2-40B4-BE49-F238E27FC236}">
                <a16:creationId xmlns:a16="http://schemas.microsoft.com/office/drawing/2014/main" id="{1FD0F4CE-76BB-48AA-8493-A43B1998710E}"/>
              </a:ext>
            </a:extLst>
          </p:cNvPr>
          <p:cNvSpPr/>
          <p:nvPr/>
        </p:nvSpPr>
        <p:spPr>
          <a:xfrm>
            <a:off x="5331997" y="2501929"/>
            <a:ext cx="1281120" cy="507831"/>
          </a:xfrm>
          <a:prstGeom prst="rect">
            <a:avLst/>
          </a:prstGeom>
        </p:spPr>
        <p:txBody>
          <a:bodyPr wrap="none">
            <a:spAutoFit/>
          </a:bodyPr>
          <a:lstStyle/>
          <a:p>
            <a:pPr marL="171450" lvl="0" indent="-171450">
              <a:buFont typeface="Arial" panose="020B0604020202020204" pitchFamily="34" charset="0"/>
              <a:buChar char="•"/>
              <a:defRPr/>
            </a:pPr>
            <a:r>
              <a:rPr lang="en-US" altLang="ko-KR" sz="900" dirty="0"/>
              <a:t>Input Information</a:t>
            </a:r>
          </a:p>
          <a:p>
            <a:pPr lvl="0">
              <a:defRPr/>
            </a:pPr>
            <a:r>
              <a:rPr lang="en-US" altLang="ko-KR" sz="900" dirty="0"/>
              <a:t>   - ID</a:t>
            </a:r>
          </a:p>
          <a:p>
            <a:pPr lvl="0">
              <a:defRPr/>
            </a:pPr>
            <a:r>
              <a:rPr lang="en-US" altLang="ko-KR" sz="900" dirty="0"/>
              <a:t>   - PW</a:t>
            </a:r>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pPr lvl="0">
              <a:defRPr/>
            </a:pPr>
            <a:r>
              <a:rPr lang="en-US" altLang="ko-KR" dirty="0"/>
              <a:t>User flow</a:t>
            </a:r>
            <a:r>
              <a:rPr lang="ko-KR" altLang="en-US" dirty="0"/>
              <a:t> </a:t>
            </a:r>
            <a:r>
              <a:rPr lang="en-US" altLang="ko-KR" dirty="0"/>
              <a:t>:</a:t>
            </a:r>
            <a:r>
              <a:rPr lang="ko-KR" altLang="en-US" dirty="0"/>
              <a:t> 아이디 </a:t>
            </a:r>
            <a:r>
              <a:rPr lang="en-US" altLang="ko-KR" dirty="0"/>
              <a:t>/ </a:t>
            </a:r>
            <a:r>
              <a:rPr lang="ko-KR" altLang="en-US" dirty="0"/>
              <a:t>비밀번호 찾기</a:t>
            </a:r>
          </a:p>
        </p:txBody>
      </p:sp>
      <p:graphicFrame>
        <p:nvGraphicFramePr>
          <p:cNvPr id="3" name="표 2"/>
          <p:cNvGraphicFramePr>
            <a:graphicFrameLocks noGrp="1"/>
          </p:cNvGraphicFramePr>
          <p:nvPr>
            <p:extLst>
              <p:ext uri="{D42A27DB-BD31-4B8C-83A1-F6EECF244321}">
                <p14:modId xmlns:p14="http://schemas.microsoft.com/office/powerpoint/2010/main" val="267813359"/>
              </p:ext>
            </p:extLst>
          </p:nvPr>
        </p:nvGraphicFramePr>
        <p:xfrm>
          <a:off x="1197870" y="1700808"/>
          <a:ext cx="9796259" cy="3960440"/>
        </p:xfrm>
        <a:graphic>
          <a:graphicData uri="http://schemas.openxmlformats.org/drawingml/2006/table">
            <a:tbl>
              <a:tblPr>
                <a:tableStyleId>{5C22544A-7EE6-4342-B048-85BDC9FD1C3A}</a:tableStyleId>
              </a:tblPr>
              <a:tblGrid>
                <a:gridCol w="1180639">
                  <a:extLst>
                    <a:ext uri="{9D8B030D-6E8A-4147-A177-3AD203B41FA5}">
                      <a16:colId xmlns:a16="http://schemas.microsoft.com/office/drawing/2014/main" val="20000"/>
                    </a:ext>
                  </a:extLst>
                </a:gridCol>
                <a:gridCol w="8615620">
                  <a:extLst>
                    <a:ext uri="{9D8B030D-6E8A-4147-A177-3AD203B41FA5}">
                      <a16:colId xmlns:a16="http://schemas.microsoft.com/office/drawing/2014/main" val="20001"/>
                    </a:ext>
                  </a:extLst>
                </a:gridCol>
              </a:tblGrid>
              <a:tr h="342763">
                <a:tc rowSpan="2">
                  <a:txBody>
                    <a:bodyPr/>
                    <a:lstStyle/>
                    <a:p>
                      <a:pPr algn="ctr" latinLnBrk="1">
                        <a:defRPr/>
                      </a:pPr>
                      <a:r>
                        <a:rPr lang="en-US" altLang="ko-KR" sz="1000" b="1" dirty="0" err="1">
                          <a:solidFill>
                            <a:schemeClr val="tx1"/>
                          </a:solidFill>
                        </a:rPr>
                        <a:t>findIdPw</a:t>
                      </a:r>
                      <a:endParaRPr lang="en-US" altLang="ko-KR" sz="1000" b="1" dirty="0">
                        <a:solidFill>
                          <a:schemeClr val="tx1"/>
                        </a:solidFill>
                      </a:endParaRPr>
                    </a:p>
                    <a:p>
                      <a:pPr algn="ctr" latinLnBrk="1">
                        <a:defRPr/>
                      </a:pPr>
                      <a:r>
                        <a:rPr lang="en-US" altLang="ko-KR" sz="1000" b="1" dirty="0">
                          <a:solidFill>
                            <a:schemeClr val="tx1"/>
                          </a:solidFill>
                        </a:rPr>
                        <a:t>User flow</a:t>
                      </a:r>
                      <a:endParaRPr lang="ko-KR" altLang="en-US" sz="1000" b="1" dirty="0">
                        <a:solidFill>
                          <a:schemeClr val="tx1"/>
                        </a:solidFill>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algn="l" latinLnBrk="1">
                        <a:defRPr/>
                      </a:pPr>
                      <a:r>
                        <a:rPr lang="ko-KR" altLang="en-US" sz="1000" b="1" dirty="0">
                          <a:solidFill>
                            <a:schemeClr val="tx1"/>
                          </a:solidFill>
                        </a:rPr>
                        <a:t>아이디 </a:t>
                      </a:r>
                      <a:r>
                        <a:rPr lang="en-US" altLang="ko-KR" sz="1000" b="1" dirty="0">
                          <a:solidFill>
                            <a:schemeClr val="tx1"/>
                          </a:solidFill>
                        </a:rPr>
                        <a:t>/ </a:t>
                      </a:r>
                      <a:r>
                        <a:rPr lang="ko-KR" altLang="en-US" sz="1000" b="1" dirty="0">
                          <a:solidFill>
                            <a:schemeClr val="tx1"/>
                          </a:solidFill>
                        </a:rPr>
                        <a:t>비밀번호 찾기</a:t>
                      </a:r>
                      <a:endParaRPr lang="en-US" altLang="ko-KR" sz="1000" b="0" dirty="0">
                        <a:solidFill>
                          <a:schemeClr val="tx1"/>
                        </a:solidFill>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bg1">
                          <a:lumMod val="75000"/>
                        </a:schemeClr>
                      </a:solidFill>
                      <a:prstDash val="solid"/>
                      <a:round/>
                      <a:headEnd w="med" len="med"/>
                      <a:tailEnd w="med" len="med"/>
                    </a:lnB>
                    <a:solidFill>
                      <a:schemeClr val="bg1">
                        <a:lumMod val="85000"/>
                      </a:schemeClr>
                    </a:solidFill>
                  </a:tcPr>
                </a:tc>
                <a:extLst>
                  <a:ext uri="{0D108BD9-81ED-4DB2-BD59-A6C34878D82A}">
                    <a16:rowId xmlns:a16="http://schemas.microsoft.com/office/drawing/2014/main" val="10000"/>
                  </a:ext>
                </a:extLst>
              </a:tr>
              <a:tr h="3617677">
                <a:tc vMerge="1">
                  <a:txBody>
                    <a:bodyPr/>
                    <a:lstStyle/>
                    <a:p>
                      <a:pPr algn="ctr" latinLnBrk="1">
                        <a:defRPr/>
                      </a:pPr>
                      <a:endParaRPr lang="ko-KR" altLang="en-US" sz="90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algn="ctr" latinLnBrk="1">
                        <a:defRPr/>
                      </a:pPr>
                      <a:endParaRPr lang="ko-KR" altLang="en-US" sz="900" dirty="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extLst>
                  <a:ext uri="{0D108BD9-81ED-4DB2-BD59-A6C34878D82A}">
                    <a16:rowId xmlns:a16="http://schemas.microsoft.com/office/drawing/2014/main" val="10001"/>
                  </a:ext>
                </a:extLst>
              </a:tr>
            </a:tbl>
          </a:graphicData>
        </a:graphic>
      </p:graphicFrame>
      <p:sp>
        <p:nvSpPr>
          <p:cNvPr id="139" name="TextBox 138"/>
          <p:cNvSpPr txBox="1"/>
          <p:nvPr/>
        </p:nvSpPr>
        <p:spPr>
          <a:xfrm>
            <a:off x="11780252" y="106980"/>
            <a:ext cx="248786" cy="230832"/>
          </a:xfrm>
          <a:prstGeom prst="rect">
            <a:avLst/>
          </a:prstGeom>
          <a:noFill/>
        </p:spPr>
        <p:txBody>
          <a:bodyPr wrap="none">
            <a:spAutoFit/>
          </a:bodyPr>
          <a:lstStyle/>
          <a:p>
            <a:pPr lvl="0">
              <a:defRPr/>
            </a:pPr>
            <a:fld id="{944918D1-1C8F-48E6-92D4-4089F97E8793}" type="slidenum">
              <a:rPr lang="en-US" altLang="en-US" sz="900"/>
              <a:pPr lvl="0">
                <a:defRPr/>
              </a:pPr>
              <a:t>7</a:t>
            </a:fld>
            <a:endParaRPr lang="en-US" altLang="en-US" sz="900"/>
          </a:p>
        </p:txBody>
      </p:sp>
      <p:sp>
        <p:nvSpPr>
          <p:cNvPr id="59" name="순서도: 문서 58">
            <a:extLst>
              <a:ext uri="{FF2B5EF4-FFF2-40B4-BE49-F238E27FC236}">
                <a16:creationId xmlns:a16="http://schemas.microsoft.com/office/drawing/2014/main" id="{837D2826-2AD0-4A61-B864-7503132B6C8A}"/>
              </a:ext>
            </a:extLst>
          </p:cNvPr>
          <p:cNvSpPr/>
          <p:nvPr/>
        </p:nvSpPr>
        <p:spPr>
          <a:xfrm>
            <a:off x="6096000" y="2190047"/>
            <a:ext cx="1008112"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dirty="0" err="1">
                <a:solidFill>
                  <a:schemeClr val="tx1"/>
                </a:solidFill>
              </a:rPr>
              <a:t>findIdpw.jsp</a:t>
            </a:r>
            <a:endParaRPr lang="ko-KR" altLang="en-US" sz="900" dirty="0">
              <a:solidFill>
                <a:schemeClr val="tx1"/>
              </a:solidFill>
            </a:endParaRPr>
          </a:p>
        </p:txBody>
      </p:sp>
      <p:sp>
        <p:nvSpPr>
          <p:cNvPr id="60" name="순서도: 처리 59">
            <a:extLst>
              <a:ext uri="{FF2B5EF4-FFF2-40B4-BE49-F238E27FC236}">
                <a16:creationId xmlns:a16="http://schemas.microsoft.com/office/drawing/2014/main" id="{18ABC378-ECF4-4082-B6EA-C5679621AD56}"/>
              </a:ext>
            </a:extLst>
          </p:cNvPr>
          <p:cNvSpPr/>
          <p:nvPr/>
        </p:nvSpPr>
        <p:spPr>
          <a:xfrm>
            <a:off x="4069957" y="3237972"/>
            <a:ext cx="1024136" cy="31766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dirty="0">
                <a:solidFill>
                  <a:schemeClr val="tx1"/>
                </a:solidFill>
              </a:rPr>
              <a:t>&lt;a&gt;</a:t>
            </a:r>
          </a:p>
          <a:p>
            <a:pPr algn="ctr">
              <a:defRPr/>
            </a:pPr>
            <a:r>
              <a:rPr lang="ko-KR" altLang="en-US" sz="900" dirty="0">
                <a:solidFill>
                  <a:schemeClr val="tx1"/>
                </a:solidFill>
              </a:rPr>
              <a:t>아이디 찾기</a:t>
            </a:r>
          </a:p>
        </p:txBody>
      </p:sp>
      <p:cxnSp>
        <p:nvCxnSpPr>
          <p:cNvPr id="62" name="직선 화살표 연결선 61">
            <a:extLst>
              <a:ext uri="{FF2B5EF4-FFF2-40B4-BE49-F238E27FC236}">
                <a16:creationId xmlns:a16="http://schemas.microsoft.com/office/drawing/2014/main" id="{33441FC5-8DB6-4205-971C-82093378A035}"/>
              </a:ext>
            </a:extLst>
          </p:cNvPr>
          <p:cNvCxnSpPr>
            <a:cxnSpLocks/>
            <a:endCxn id="60" idx="0"/>
          </p:cNvCxnSpPr>
          <p:nvPr/>
        </p:nvCxnSpPr>
        <p:spPr>
          <a:xfrm>
            <a:off x="4582025" y="3031346"/>
            <a:ext cx="0" cy="206626"/>
          </a:xfrm>
          <a:prstGeom prst="straightConnector1">
            <a:avLst/>
          </a:prstGeom>
          <a:ln>
            <a:solidFill>
              <a:schemeClr val="tx1">
                <a:lumMod val="75000"/>
                <a:lumOff val="25000"/>
              </a:schemeClr>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63" name="직선 화살표 연결선 62">
            <a:extLst>
              <a:ext uri="{FF2B5EF4-FFF2-40B4-BE49-F238E27FC236}">
                <a16:creationId xmlns:a16="http://schemas.microsoft.com/office/drawing/2014/main" id="{C77E426C-3FE0-4960-9704-0FBF490CAF9F}"/>
              </a:ext>
            </a:extLst>
          </p:cNvPr>
          <p:cNvCxnSpPr>
            <a:cxnSpLocks/>
          </p:cNvCxnSpPr>
          <p:nvPr/>
        </p:nvCxnSpPr>
        <p:spPr>
          <a:xfrm>
            <a:off x="4584943" y="3537000"/>
            <a:ext cx="0" cy="206626"/>
          </a:xfrm>
          <a:prstGeom prst="straightConnector1">
            <a:avLst/>
          </a:prstGeom>
          <a:ln>
            <a:solidFill>
              <a:schemeClr val="tx1">
                <a:lumMod val="75000"/>
                <a:lumOff val="25000"/>
              </a:schemeClr>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sp>
        <p:nvSpPr>
          <p:cNvPr id="66" name="순서도: 데이터 65">
            <a:extLst>
              <a:ext uri="{FF2B5EF4-FFF2-40B4-BE49-F238E27FC236}">
                <a16:creationId xmlns:a16="http://schemas.microsoft.com/office/drawing/2014/main" id="{247BFF63-A1A0-4915-8DAD-8CAFFF154938}"/>
              </a:ext>
            </a:extLst>
          </p:cNvPr>
          <p:cNvSpPr/>
          <p:nvPr/>
        </p:nvSpPr>
        <p:spPr>
          <a:xfrm>
            <a:off x="4053932" y="2713679"/>
            <a:ext cx="1040161" cy="299028"/>
          </a:xfrm>
          <a:prstGeom prst="flowChartInputOutpu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00" dirty="0">
                <a:solidFill>
                  <a:schemeClr val="tx1"/>
                </a:solidFill>
              </a:rPr>
              <a:t>Input</a:t>
            </a:r>
          </a:p>
        </p:txBody>
      </p:sp>
      <p:cxnSp>
        <p:nvCxnSpPr>
          <p:cNvPr id="72" name="직선 화살표 연결선 71">
            <a:extLst>
              <a:ext uri="{FF2B5EF4-FFF2-40B4-BE49-F238E27FC236}">
                <a16:creationId xmlns:a16="http://schemas.microsoft.com/office/drawing/2014/main" id="{32A46E31-D97D-4ED5-AC28-CE40B0A77113}"/>
              </a:ext>
            </a:extLst>
          </p:cNvPr>
          <p:cNvCxnSpPr>
            <a:cxnSpLocks/>
          </p:cNvCxnSpPr>
          <p:nvPr/>
        </p:nvCxnSpPr>
        <p:spPr>
          <a:xfrm>
            <a:off x="4603457" y="4066738"/>
            <a:ext cx="0" cy="206626"/>
          </a:xfrm>
          <a:prstGeom prst="straightConnector1">
            <a:avLst/>
          </a:prstGeom>
          <a:ln>
            <a:solidFill>
              <a:schemeClr val="tx1">
                <a:lumMod val="75000"/>
                <a:lumOff val="25000"/>
              </a:schemeClr>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sp>
        <p:nvSpPr>
          <p:cNvPr id="74" name="직사각형 73">
            <a:extLst>
              <a:ext uri="{FF2B5EF4-FFF2-40B4-BE49-F238E27FC236}">
                <a16:creationId xmlns:a16="http://schemas.microsoft.com/office/drawing/2014/main" id="{98A9ADC2-4A1E-4058-8933-45FFCFB4CAD5}"/>
              </a:ext>
            </a:extLst>
          </p:cNvPr>
          <p:cNvSpPr/>
          <p:nvPr/>
        </p:nvSpPr>
        <p:spPr>
          <a:xfrm>
            <a:off x="4650463" y="4611818"/>
            <a:ext cx="351378" cy="215444"/>
          </a:xfrm>
          <a:prstGeom prst="rect">
            <a:avLst/>
          </a:prstGeom>
        </p:spPr>
        <p:txBody>
          <a:bodyPr wrap="none">
            <a:spAutoFit/>
          </a:bodyPr>
          <a:lstStyle/>
          <a:p>
            <a:pPr lvl="0">
              <a:defRPr/>
            </a:pPr>
            <a:r>
              <a:rPr lang="en-US" altLang="ko-KR" sz="800" dirty="0"/>
              <a:t>YES</a:t>
            </a:r>
            <a:endParaRPr lang="ko-KR" altLang="en-US" sz="800" dirty="0"/>
          </a:p>
        </p:txBody>
      </p:sp>
      <p:sp>
        <p:nvSpPr>
          <p:cNvPr id="75" name="순서도: 처리 74">
            <a:extLst>
              <a:ext uri="{FF2B5EF4-FFF2-40B4-BE49-F238E27FC236}">
                <a16:creationId xmlns:a16="http://schemas.microsoft.com/office/drawing/2014/main" id="{EC771853-5962-40BD-9A58-AC671B027437}"/>
              </a:ext>
            </a:extLst>
          </p:cNvPr>
          <p:cNvSpPr/>
          <p:nvPr/>
        </p:nvSpPr>
        <p:spPr>
          <a:xfrm>
            <a:off x="4060921" y="3751781"/>
            <a:ext cx="1024136" cy="31766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dirty="0" err="1">
                <a:solidFill>
                  <a:schemeClr val="tx1"/>
                </a:solidFill>
              </a:rPr>
              <a:t>findId</a:t>
            </a:r>
            <a:r>
              <a:rPr lang="en-US" altLang="ko-KR" sz="900" dirty="0">
                <a:solidFill>
                  <a:schemeClr val="tx1"/>
                </a:solidFill>
              </a:rPr>
              <a:t>()</a:t>
            </a:r>
            <a:endParaRPr lang="ko-KR" altLang="en-US" sz="900" dirty="0">
              <a:solidFill>
                <a:schemeClr val="tx1"/>
              </a:solidFill>
            </a:endParaRPr>
          </a:p>
        </p:txBody>
      </p:sp>
      <p:sp>
        <p:nvSpPr>
          <p:cNvPr id="79" name="순서도: 처리 78">
            <a:extLst>
              <a:ext uri="{FF2B5EF4-FFF2-40B4-BE49-F238E27FC236}">
                <a16:creationId xmlns:a16="http://schemas.microsoft.com/office/drawing/2014/main" id="{2A11DCDF-515B-498D-8F3F-192588D222A1}"/>
              </a:ext>
            </a:extLst>
          </p:cNvPr>
          <p:cNvSpPr/>
          <p:nvPr/>
        </p:nvSpPr>
        <p:spPr>
          <a:xfrm>
            <a:off x="4053932" y="4284331"/>
            <a:ext cx="1262908" cy="31766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dirty="0">
                <a:solidFill>
                  <a:schemeClr val="tx1"/>
                </a:solidFill>
              </a:rPr>
              <a:t>UserFindIdOkAction.java</a:t>
            </a:r>
            <a:endParaRPr lang="ko-KR" altLang="en-US" sz="900" dirty="0">
              <a:solidFill>
                <a:schemeClr val="tx1"/>
              </a:solidFill>
            </a:endParaRPr>
          </a:p>
        </p:txBody>
      </p:sp>
      <p:cxnSp>
        <p:nvCxnSpPr>
          <p:cNvPr id="82" name="연결선: 꺾임 81">
            <a:extLst>
              <a:ext uri="{FF2B5EF4-FFF2-40B4-BE49-F238E27FC236}">
                <a16:creationId xmlns:a16="http://schemas.microsoft.com/office/drawing/2014/main" id="{36ECDD95-67D6-409B-91D7-F9B8103BC9D2}"/>
              </a:ext>
            </a:extLst>
          </p:cNvPr>
          <p:cNvCxnSpPr>
            <a:cxnSpLocks/>
            <a:stCxn id="79" idx="1"/>
            <a:endCxn id="66" idx="2"/>
          </p:cNvCxnSpPr>
          <p:nvPr/>
        </p:nvCxnSpPr>
        <p:spPr>
          <a:xfrm rot="10800000" flipH="1">
            <a:off x="4053932" y="2863194"/>
            <a:ext cx="104016" cy="1579971"/>
          </a:xfrm>
          <a:prstGeom prst="bentConnector3">
            <a:avLst>
              <a:gd name="adj1" fmla="val -871819"/>
            </a:avLst>
          </a:prstGeom>
          <a:ln>
            <a:solidFill>
              <a:schemeClr val="tx1">
                <a:lumMod val="75000"/>
                <a:lumOff val="25000"/>
              </a:schemeClr>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sp>
        <p:nvSpPr>
          <p:cNvPr id="94" name="직사각형 93">
            <a:extLst>
              <a:ext uri="{FF2B5EF4-FFF2-40B4-BE49-F238E27FC236}">
                <a16:creationId xmlns:a16="http://schemas.microsoft.com/office/drawing/2014/main" id="{88DF7D49-7900-4663-B646-D53301509A03}"/>
              </a:ext>
            </a:extLst>
          </p:cNvPr>
          <p:cNvSpPr/>
          <p:nvPr/>
        </p:nvSpPr>
        <p:spPr>
          <a:xfrm>
            <a:off x="3395588" y="4494275"/>
            <a:ext cx="343364" cy="215444"/>
          </a:xfrm>
          <a:prstGeom prst="rect">
            <a:avLst/>
          </a:prstGeom>
        </p:spPr>
        <p:txBody>
          <a:bodyPr wrap="none">
            <a:spAutoFit/>
          </a:bodyPr>
          <a:lstStyle/>
          <a:p>
            <a:pPr lvl="0">
              <a:defRPr/>
            </a:pPr>
            <a:r>
              <a:rPr lang="en-US" altLang="ko-KR" sz="800" dirty="0"/>
              <a:t>NO</a:t>
            </a:r>
            <a:endParaRPr lang="ko-KR" altLang="en-US" sz="800" dirty="0"/>
          </a:p>
        </p:txBody>
      </p:sp>
      <p:pic>
        <p:nvPicPr>
          <p:cNvPr id="119" name="그림 118" descr="모니터, 컴퓨터이(가) 표시된 사진&#10;&#10;자동 생성된 설명">
            <a:extLst>
              <a:ext uri="{FF2B5EF4-FFF2-40B4-BE49-F238E27FC236}">
                <a16:creationId xmlns:a16="http://schemas.microsoft.com/office/drawing/2014/main" id="{E81D4D83-AAA9-4504-955B-91CDDA186A7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29093" y="3584728"/>
            <a:ext cx="611352" cy="611352"/>
          </a:xfrm>
          <a:prstGeom prst="rect">
            <a:avLst/>
          </a:prstGeom>
        </p:spPr>
      </p:pic>
      <p:sp>
        <p:nvSpPr>
          <p:cNvPr id="120" name="직사각형 119">
            <a:extLst>
              <a:ext uri="{FF2B5EF4-FFF2-40B4-BE49-F238E27FC236}">
                <a16:creationId xmlns:a16="http://schemas.microsoft.com/office/drawing/2014/main" id="{351E8AE9-9216-4211-A04F-DE6807053CD5}"/>
              </a:ext>
            </a:extLst>
          </p:cNvPr>
          <p:cNvSpPr/>
          <p:nvPr/>
        </p:nvSpPr>
        <p:spPr>
          <a:xfrm>
            <a:off x="5422872" y="4073299"/>
            <a:ext cx="881248" cy="230832"/>
          </a:xfrm>
          <a:prstGeom prst="rect">
            <a:avLst/>
          </a:prstGeom>
        </p:spPr>
        <p:txBody>
          <a:bodyPr wrap="square">
            <a:spAutoFit/>
          </a:bodyPr>
          <a:lstStyle/>
          <a:p>
            <a:pPr lvl="0">
              <a:defRPr/>
            </a:pPr>
            <a:r>
              <a:rPr lang="en-US" altLang="ko-KR" sz="900" dirty="0"/>
              <a:t>TABLE_USER</a:t>
            </a:r>
          </a:p>
        </p:txBody>
      </p:sp>
      <p:cxnSp>
        <p:nvCxnSpPr>
          <p:cNvPr id="127" name="직선 화살표 연결선 126">
            <a:extLst>
              <a:ext uri="{FF2B5EF4-FFF2-40B4-BE49-F238E27FC236}">
                <a16:creationId xmlns:a16="http://schemas.microsoft.com/office/drawing/2014/main" id="{99927F0E-BC53-4FAE-B74F-14E33AD9B7E8}"/>
              </a:ext>
            </a:extLst>
          </p:cNvPr>
          <p:cNvCxnSpPr>
            <a:cxnSpLocks/>
          </p:cNvCxnSpPr>
          <p:nvPr/>
        </p:nvCxnSpPr>
        <p:spPr>
          <a:xfrm>
            <a:off x="4611831" y="4607544"/>
            <a:ext cx="0" cy="206626"/>
          </a:xfrm>
          <a:prstGeom prst="straightConnector1">
            <a:avLst/>
          </a:prstGeom>
          <a:ln>
            <a:solidFill>
              <a:schemeClr val="tx1">
                <a:lumMod val="75000"/>
                <a:lumOff val="25000"/>
              </a:schemeClr>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30" name="직선 화살표 연결선 129">
            <a:extLst>
              <a:ext uri="{FF2B5EF4-FFF2-40B4-BE49-F238E27FC236}">
                <a16:creationId xmlns:a16="http://schemas.microsoft.com/office/drawing/2014/main" id="{EB952BC7-48F5-4E7C-9769-B389116C09E0}"/>
              </a:ext>
            </a:extLst>
          </p:cNvPr>
          <p:cNvCxnSpPr>
            <a:cxnSpLocks/>
          </p:cNvCxnSpPr>
          <p:nvPr/>
        </p:nvCxnSpPr>
        <p:spPr>
          <a:xfrm>
            <a:off x="5197564" y="3840528"/>
            <a:ext cx="334161" cy="0"/>
          </a:xfrm>
          <a:prstGeom prst="straightConnector1">
            <a:avLst/>
          </a:prstGeom>
          <a:ln>
            <a:solidFill>
              <a:schemeClr val="tx1">
                <a:lumMod val="75000"/>
                <a:lumOff val="25000"/>
              </a:schemeClr>
            </a:solidFill>
            <a:prstDash val="dash"/>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32" name="직선 화살표 연결선 131">
            <a:extLst>
              <a:ext uri="{FF2B5EF4-FFF2-40B4-BE49-F238E27FC236}">
                <a16:creationId xmlns:a16="http://schemas.microsoft.com/office/drawing/2014/main" id="{B44578B2-9301-4200-8CE7-1008C323649D}"/>
              </a:ext>
            </a:extLst>
          </p:cNvPr>
          <p:cNvCxnSpPr>
            <a:cxnSpLocks/>
          </p:cNvCxnSpPr>
          <p:nvPr/>
        </p:nvCxnSpPr>
        <p:spPr>
          <a:xfrm flipH="1">
            <a:off x="5192106" y="3966064"/>
            <a:ext cx="317598" cy="4625"/>
          </a:xfrm>
          <a:prstGeom prst="straightConnector1">
            <a:avLst/>
          </a:prstGeom>
          <a:ln>
            <a:solidFill>
              <a:schemeClr val="tx1">
                <a:lumMod val="75000"/>
                <a:lumOff val="25000"/>
              </a:schemeClr>
            </a:solidFill>
            <a:prstDash val="dash"/>
            <a:headEnd type="none" w="med" len="med"/>
            <a:tailEnd type="triangle" w="sm" len="sm"/>
          </a:ln>
        </p:spPr>
        <p:style>
          <a:lnRef idx="1">
            <a:schemeClr val="accent1"/>
          </a:lnRef>
          <a:fillRef idx="0">
            <a:schemeClr val="accent1"/>
          </a:fillRef>
          <a:effectRef idx="0">
            <a:schemeClr val="accent1"/>
          </a:effectRef>
          <a:fontRef idx="minor">
            <a:schemeClr val="tx1"/>
          </a:fontRef>
        </p:style>
      </p:cxnSp>
      <p:sp>
        <p:nvSpPr>
          <p:cNvPr id="38" name="순서도: 처리 37">
            <a:extLst>
              <a:ext uri="{FF2B5EF4-FFF2-40B4-BE49-F238E27FC236}">
                <a16:creationId xmlns:a16="http://schemas.microsoft.com/office/drawing/2014/main" id="{75FC039A-EEF1-4CD1-85EE-DFBB335E041B}"/>
              </a:ext>
            </a:extLst>
          </p:cNvPr>
          <p:cNvSpPr/>
          <p:nvPr/>
        </p:nvSpPr>
        <p:spPr>
          <a:xfrm>
            <a:off x="2473445" y="3464034"/>
            <a:ext cx="1359031" cy="488571"/>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ko-KR" altLang="en-US" sz="900" dirty="0">
                <a:solidFill>
                  <a:schemeClr val="tx1"/>
                </a:solidFill>
              </a:rPr>
              <a:t>전송 실패</a:t>
            </a:r>
            <a:endParaRPr lang="en-US" altLang="ko-KR" sz="900" dirty="0">
              <a:solidFill>
                <a:schemeClr val="tx1"/>
              </a:solidFill>
            </a:endParaRPr>
          </a:p>
          <a:p>
            <a:pPr algn="ctr">
              <a:defRPr/>
            </a:pPr>
            <a:endParaRPr lang="ko-KR" altLang="en-US" sz="900" dirty="0">
              <a:solidFill>
                <a:schemeClr val="tx1"/>
              </a:solidFill>
            </a:endParaRPr>
          </a:p>
        </p:txBody>
      </p:sp>
      <p:sp>
        <p:nvSpPr>
          <p:cNvPr id="4" name="순서도: 수행의 시작/종료 3">
            <a:extLst>
              <a:ext uri="{FF2B5EF4-FFF2-40B4-BE49-F238E27FC236}">
                <a16:creationId xmlns:a16="http://schemas.microsoft.com/office/drawing/2014/main" id="{64961085-0BA4-40A5-BD2C-07D989FE6F9F}"/>
              </a:ext>
            </a:extLst>
          </p:cNvPr>
          <p:cNvSpPr/>
          <p:nvPr/>
        </p:nvSpPr>
        <p:spPr>
          <a:xfrm>
            <a:off x="2865792" y="3740656"/>
            <a:ext cx="574335" cy="182464"/>
          </a:xfrm>
          <a:prstGeom prst="flowChartTerminator">
            <a:avLst/>
          </a:prstGeom>
          <a:solidFill>
            <a:schemeClr val="bg1">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dirty="0">
                <a:solidFill>
                  <a:schemeClr val="tx1"/>
                </a:solidFill>
              </a:rPr>
              <a:t>확인</a:t>
            </a:r>
          </a:p>
        </p:txBody>
      </p:sp>
      <p:sp>
        <p:nvSpPr>
          <p:cNvPr id="43" name="직사각형 42">
            <a:extLst>
              <a:ext uri="{FF2B5EF4-FFF2-40B4-BE49-F238E27FC236}">
                <a16:creationId xmlns:a16="http://schemas.microsoft.com/office/drawing/2014/main" id="{A570828E-FB6C-496F-BCD9-E5968F579AE4}"/>
              </a:ext>
            </a:extLst>
          </p:cNvPr>
          <p:cNvSpPr/>
          <p:nvPr/>
        </p:nvSpPr>
        <p:spPr>
          <a:xfrm>
            <a:off x="5067444" y="2728902"/>
            <a:ext cx="1281120" cy="507831"/>
          </a:xfrm>
          <a:prstGeom prst="rect">
            <a:avLst/>
          </a:prstGeom>
        </p:spPr>
        <p:txBody>
          <a:bodyPr wrap="none">
            <a:spAutoFit/>
          </a:bodyPr>
          <a:lstStyle/>
          <a:p>
            <a:pPr marL="171450" lvl="0" indent="-171450">
              <a:buFont typeface="Arial" panose="020B0604020202020204" pitchFamily="34" charset="0"/>
              <a:buChar char="•"/>
              <a:defRPr/>
            </a:pPr>
            <a:r>
              <a:rPr lang="en-US" altLang="ko-KR" sz="900" dirty="0"/>
              <a:t>Input Information</a:t>
            </a:r>
          </a:p>
          <a:p>
            <a:pPr lvl="0">
              <a:defRPr/>
            </a:pPr>
            <a:r>
              <a:rPr lang="en-US" altLang="ko-KR" sz="900" dirty="0"/>
              <a:t>   - NAME</a:t>
            </a:r>
          </a:p>
          <a:p>
            <a:pPr lvl="0">
              <a:defRPr/>
            </a:pPr>
            <a:r>
              <a:rPr lang="en-US" altLang="ko-KR" sz="900" dirty="0"/>
              <a:t>   - EMAIL</a:t>
            </a:r>
          </a:p>
        </p:txBody>
      </p:sp>
      <p:sp>
        <p:nvSpPr>
          <p:cNvPr id="46" name="순서도: 처리 45">
            <a:extLst>
              <a:ext uri="{FF2B5EF4-FFF2-40B4-BE49-F238E27FC236}">
                <a16:creationId xmlns:a16="http://schemas.microsoft.com/office/drawing/2014/main" id="{9DAD147B-7086-4280-AAC7-406BD4F76E89}"/>
              </a:ext>
            </a:extLst>
          </p:cNvPr>
          <p:cNvSpPr/>
          <p:nvPr/>
        </p:nvSpPr>
        <p:spPr>
          <a:xfrm>
            <a:off x="3821382" y="4808221"/>
            <a:ext cx="1564150" cy="487085"/>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ko-KR" altLang="en-US" sz="900" dirty="0">
                <a:solidFill>
                  <a:schemeClr val="tx1"/>
                </a:solidFill>
              </a:rPr>
              <a:t>이메일이 전송되었습니다</a:t>
            </a:r>
            <a:r>
              <a:rPr lang="en-US" altLang="ko-KR" sz="900" dirty="0">
                <a:solidFill>
                  <a:schemeClr val="tx1"/>
                </a:solidFill>
              </a:rPr>
              <a:t>.</a:t>
            </a:r>
          </a:p>
          <a:p>
            <a:pPr algn="ctr">
              <a:defRPr/>
            </a:pPr>
            <a:r>
              <a:rPr lang="en-US" altLang="ko-KR" sz="900" dirty="0">
                <a:solidFill>
                  <a:schemeClr val="tx1"/>
                </a:solidFill>
              </a:rPr>
              <a:t> </a:t>
            </a:r>
            <a:endParaRPr lang="ko-KR" altLang="en-US" sz="900" dirty="0">
              <a:solidFill>
                <a:schemeClr val="tx1"/>
              </a:solidFill>
            </a:endParaRPr>
          </a:p>
        </p:txBody>
      </p:sp>
      <p:sp>
        <p:nvSpPr>
          <p:cNvPr id="47" name="순서도: 수행의 시작/종료 46">
            <a:extLst>
              <a:ext uri="{FF2B5EF4-FFF2-40B4-BE49-F238E27FC236}">
                <a16:creationId xmlns:a16="http://schemas.microsoft.com/office/drawing/2014/main" id="{321397F1-1685-430B-8561-03A0190BC668}"/>
              </a:ext>
            </a:extLst>
          </p:cNvPr>
          <p:cNvSpPr/>
          <p:nvPr/>
        </p:nvSpPr>
        <p:spPr>
          <a:xfrm>
            <a:off x="4316289" y="5087994"/>
            <a:ext cx="574335" cy="182464"/>
          </a:xfrm>
          <a:prstGeom prst="flowChartTerminator">
            <a:avLst/>
          </a:prstGeom>
          <a:solidFill>
            <a:schemeClr val="bg1">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dirty="0">
                <a:solidFill>
                  <a:schemeClr val="tx1"/>
                </a:solidFill>
              </a:rPr>
              <a:t>확인</a:t>
            </a:r>
          </a:p>
        </p:txBody>
      </p:sp>
      <p:sp>
        <p:nvSpPr>
          <p:cNvPr id="49" name="순서도: 처리 48">
            <a:extLst>
              <a:ext uri="{FF2B5EF4-FFF2-40B4-BE49-F238E27FC236}">
                <a16:creationId xmlns:a16="http://schemas.microsoft.com/office/drawing/2014/main" id="{5ECD619B-A7C0-4F32-A8E1-A53DC4361EA7}"/>
              </a:ext>
            </a:extLst>
          </p:cNvPr>
          <p:cNvSpPr/>
          <p:nvPr/>
        </p:nvSpPr>
        <p:spPr>
          <a:xfrm>
            <a:off x="8116373" y="3231843"/>
            <a:ext cx="1219987" cy="31766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dirty="0">
                <a:solidFill>
                  <a:schemeClr val="tx1"/>
                </a:solidFill>
              </a:rPr>
              <a:t>&lt;a&gt;</a:t>
            </a:r>
          </a:p>
          <a:p>
            <a:pPr algn="ctr">
              <a:defRPr/>
            </a:pPr>
            <a:r>
              <a:rPr lang="ko-KR" altLang="en-US" sz="900" dirty="0">
                <a:solidFill>
                  <a:schemeClr val="tx1"/>
                </a:solidFill>
              </a:rPr>
              <a:t>임시 비밀번호 발급</a:t>
            </a:r>
          </a:p>
        </p:txBody>
      </p:sp>
      <p:cxnSp>
        <p:nvCxnSpPr>
          <p:cNvPr id="50" name="직선 화살표 연결선 49">
            <a:extLst>
              <a:ext uri="{FF2B5EF4-FFF2-40B4-BE49-F238E27FC236}">
                <a16:creationId xmlns:a16="http://schemas.microsoft.com/office/drawing/2014/main" id="{1183B2BD-C81E-4FD9-9790-1F4D4A40C993}"/>
              </a:ext>
            </a:extLst>
          </p:cNvPr>
          <p:cNvCxnSpPr>
            <a:cxnSpLocks/>
            <a:endCxn id="49" idx="0"/>
          </p:cNvCxnSpPr>
          <p:nvPr/>
        </p:nvCxnSpPr>
        <p:spPr>
          <a:xfrm>
            <a:off x="8726367" y="3025217"/>
            <a:ext cx="0" cy="206626"/>
          </a:xfrm>
          <a:prstGeom prst="straightConnector1">
            <a:avLst/>
          </a:prstGeom>
          <a:ln>
            <a:solidFill>
              <a:schemeClr val="tx1">
                <a:lumMod val="75000"/>
                <a:lumOff val="25000"/>
              </a:schemeClr>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51" name="직선 화살표 연결선 50">
            <a:extLst>
              <a:ext uri="{FF2B5EF4-FFF2-40B4-BE49-F238E27FC236}">
                <a16:creationId xmlns:a16="http://schemas.microsoft.com/office/drawing/2014/main" id="{9FA2A0B1-1ECC-47DF-A9E2-580ADEE41784}"/>
              </a:ext>
            </a:extLst>
          </p:cNvPr>
          <p:cNvCxnSpPr>
            <a:cxnSpLocks/>
          </p:cNvCxnSpPr>
          <p:nvPr/>
        </p:nvCxnSpPr>
        <p:spPr>
          <a:xfrm>
            <a:off x="8699469" y="3537001"/>
            <a:ext cx="0" cy="206626"/>
          </a:xfrm>
          <a:prstGeom prst="straightConnector1">
            <a:avLst/>
          </a:prstGeom>
          <a:ln>
            <a:solidFill>
              <a:schemeClr val="tx1">
                <a:lumMod val="75000"/>
                <a:lumOff val="25000"/>
              </a:schemeClr>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sp>
        <p:nvSpPr>
          <p:cNvPr id="52" name="순서도: 데이터 51">
            <a:extLst>
              <a:ext uri="{FF2B5EF4-FFF2-40B4-BE49-F238E27FC236}">
                <a16:creationId xmlns:a16="http://schemas.microsoft.com/office/drawing/2014/main" id="{5B04DC80-F52B-4F4A-AB43-020CB34549EB}"/>
              </a:ext>
            </a:extLst>
          </p:cNvPr>
          <p:cNvSpPr/>
          <p:nvPr/>
        </p:nvSpPr>
        <p:spPr>
          <a:xfrm>
            <a:off x="8168458" y="2713680"/>
            <a:ext cx="1040161" cy="299028"/>
          </a:xfrm>
          <a:prstGeom prst="flowChartInputOutpu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00" dirty="0">
                <a:solidFill>
                  <a:schemeClr val="tx1"/>
                </a:solidFill>
              </a:rPr>
              <a:t>Input</a:t>
            </a:r>
          </a:p>
        </p:txBody>
      </p:sp>
      <p:cxnSp>
        <p:nvCxnSpPr>
          <p:cNvPr id="54" name="직선 화살표 연결선 53">
            <a:extLst>
              <a:ext uri="{FF2B5EF4-FFF2-40B4-BE49-F238E27FC236}">
                <a16:creationId xmlns:a16="http://schemas.microsoft.com/office/drawing/2014/main" id="{B3C8322A-7DF9-46E3-9135-004BA81096E1}"/>
              </a:ext>
            </a:extLst>
          </p:cNvPr>
          <p:cNvCxnSpPr>
            <a:cxnSpLocks/>
          </p:cNvCxnSpPr>
          <p:nvPr/>
        </p:nvCxnSpPr>
        <p:spPr>
          <a:xfrm>
            <a:off x="8717983" y="4066739"/>
            <a:ext cx="0" cy="206626"/>
          </a:xfrm>
          <a:prstGeom prst="straightConnector1">
            <a:avLst/>
          </a:prstGeom>
          <a:ln>
            <a:solidFill>
              <a:schemeClr val="tx1">
                <a:lumMod val="75000"/>
                <a:lumOff val="25000"/>
              </a:schemeClr>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sp>
        <p:nvSpPr>
          <p:cNvPr id="55" name="직사각형 54">
            <a:extLst>
              <a:ext uri="{FF2B5EF4-FFF2-40B4-BE49-F238E27FC236}">
                <a16:creationId xmlns:a16="http://schemas.microsoft.com/office/drawing/2014/main" id="{6396EE29-28B7-43EC-A31E-26F39D3F79B5}"/>
              </a:ext>
            </a:extLst>
          </p:cNvPr>
          <p:cNvSpPr/>
          <p:nvPr/>
        </p:nvSpPr>
        <p:spPr>
          <a:xfrm>
            <a:off x="8309367" y="4607544"/>
            <a:ext cx="351378" cy="215444"/>
          </a:xfrm>
          <a:prstGeom prst="rect">
            <a:avLst/>
          </a:prstGeom>
        </p:spPr>
        <p:txBody>
          <a:bodyPr wrap="none">
            <a:spAutoFit/>
          </a:bodyPr>
          <a:lstStyle/>
          <a:p>
            <a:pPr lvl="0">
              <a:defRPr/>
            </a:pPr>
            <a:r>
              <a:rPr lang="en-US" altLang="ko-KR" sz="800" dirty="0"/>
              <a:t>YES</a:t>
            </a:r>
            <a:endParaRPr lang="ko-KR" altLang="en-US" sz="800" dirty="0"/>
          </a:p>
        </p:txBody>
      </p:sp>
      <p:sp>
        <p:nvSpPr>
          <p:cNvPr id="56" name="순서도: 처리 55">
            <a:extLst>
              <a:ext uri="{FF2B5EF4-FFF2-40B4-BE49-F238E27FC236}">
                <a16:creationId xmlns:a16="http://schemas.microsoft.com/office/drawing/2014/main" id="{C9825DDF-1632-4152-88C9-8AD8FAE2F382}"/>
              </a:ext>
            </a:extLst>
          </p:cNvPr>
          <p:cNvSpPr/>
          <p:nvPr/>
        </p:nvSpPr>
        <p:spPr>
          <a:xfrm>
            <a:off x="8175447" y="3751782"/>
            <a:ext cx="1024136" cy="31766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dirty="0" err="1">
                <a:solidFill>
                  <a:schemeClr val="tx1"/>
                </a:solidFill>
              </a:rPr>
              <a:t>findPw</a:t>
            </a:r>
            <a:r>
              <a:rPr lang="en-US" altLang="ko-KR" sz="900" dirty="0">
                <a:solidFill>
                  <a:schemeClr val="tx1"/>
                </a:solidFill>
              </a:rPr>
              <a:t>()</a:t>
            </a:r>
            <a:endParaRPr lang="ko-KR" altLang="en-US" sz="900" dirty="0">
              <a:solidFill>
                <a:schemeClr val="tx1"/>
              </a:solidFill>
            </a:endParaRPr>
          </a:p>
        </p:txBody>
      </p:sp>
      <p:sp>
        <p:nvSpPr>
          <p:cNvPr id="57" name="순서도: 처리 56">
            <a:extLst>
              <a:ext uri="{FF2B5EF4-FFF2-40B4-BE49-F238E27FC236}">
                <a16:creationId xmlns:a16="http://schemas.microsoft.com/office/drawing/2014/main" id="{020DBF53-6212-44EA-B083-C0C767F222BC}"/>
              </a:ext>
            </a:extLst>
          </p:cNvPr>
          <p:cNvSpPr/>
          <p:nvPr/>
        </p:nvSpPr>
        <p:spPr>
          <a:xfrm>
            <a:off x="7895449" y="4284332"/>
            <a:ext cx="1281120" cy="31766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dirty="0">
                <a:solidFill>
                  <a:schemeClr val="tx1"/>
                </a:solidFill>
              </a:rPr>
              <a:t>UserFindPwOkAction.java</a:t>
            </a:r>
            <a:endParaRPr lang="ko-KR" altLang="en-US" sz="900" dirty="0">
              <a:solidFill>
                <a:schemeClr val="tx1"/>
              </a:solidFill>
            </a:endParaRPr>
          </a:p>
        </p:txBody>
      </p:sp>
      <p:cxnSp>
        <p:nvCxnSpPr>
          <p:cNvPr id="58" name="연결선: 꺾임 57">
            <a:extLst>
              <a:ext uri="{FF2B5EF4-FFF2-40B4-BE49-F238E27FC236}">
                <a16:creationId xmlns:a16="http://schemas.microsoft.com/office/drawing/2014/main" id="{7FEDF1D8-6DBD-4D3A-95F4-5D6D3C367719}"/>
              </a:ext>
            </a:extLst>
          </p:cNvPr>
          <p:cNvCxnSpPr>
            <a:cxnSpLocks/>
            <a:stCxn id="57" idx="3"/>
            <a:endCxn id="52" idx="5"/>
          </p:cNvCxnSpPr>
          <p:nvPr/>
        </p:nvCxnSpPr>
        <p:spPr>
          <a:xfrm flipH="1" flipV="1">
            <a:off x="9104603" y="2863194"/>
            <a:ext cx="71966" cy="1579971"/>
          </a:xfrm>
          <a:prstGeom prst="bentConnector3">
            <a:avLst>
              <a:gd name="adj1" fmla="val -1371934"/>
            </a:avLst>
          </a:prstGeom>
          <a:ln>
            <a:solidFill>
              <a:schemeClr val="tx1">
                <a:lumMod val="75000"/>
                <a:lumOff val="25000"/>
              </a:schemeClr>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sp>
        <p:nvSpPr>
          <p:cNvPr id="61" name="직사각형 60">
            <a:extLst>
              <a:ext uri="{FF2B5EF4-FFF2-40B4-BE49-F238E27FC236}">
                <a16:creationId xmlns:a16="http://schemas.microsoft.com/office/drawing/2014/main" id="{1A0AA3C9-F184-466F-B3E4-3F2CAADC8300}"/>
              </a:ext>
            </a:extLst>
          </p:cNvPr>
          <p:cNvSpPr/>
          <p:nvPr/>
        </p:nvSpPr>
        <p:spPr>
          <a:xfrm>
            <a:off x="9505859" y="4488262"/>
            <a:ext cx="343364" cy="215444"/>
          </a:xfrm>
          <a:prstGeom prst="rect">
            <a:avLst/>
          </a:prstGeom>
        </p:spPr>
        <p:txBody>
          <a:bodyPr wrap="none">
            <a:spAutoFit/>
          </a:bodyPr>
          <a:lstStyle/>
          <a:p>
            <a:pPr lvl="0">
              <a:defRPr/>
            </a:pPr>
            <a:r>
              <a:rPr lang="en-US" altLang="ko-KR" sz="800" dirty="0"/>
              <a:t>NO</a:t>
            </a:r>
            <a:endParaRPr lang="ko-KR" altLang="en-US" sz="800" dirty="0"/>
          </a:p>
        </p:txBody>
      </p:sp>
      <p:cxnSp>
        <p:nvCxnSpPr>
          <p:cNvPr id="67" name="직선 화살표 연결선 66">
            <a:extLst>
              <a:ext uri="{FF2B5EF4-FFF2-40B4-BE49-F238E27FC236}">
                <a16:creationId xmlns:a16="http://schemas.microsoft.com/office/drawing/2014/main" id="{16787CF8-8094-4931-8CC5-53A3D4372E19}"/>
              </a:ext>
            </a:extLst>
          </p:cNvPr>
          <p:cNvCxnSpPr>
            <a:cxnSpLocks/>
          </p:cNvCxnSpPr>
          <p:nvPr/>
        </p:nvCxnSpPr>
        <p:spPr>
          <a:xfrm>
            <a:off x="8726357" y="4607545"/>
            <a:ext cx="0" cy="206626"/>
          </a:xfrm>
          <a:prstGeom prst="straightConnector1">
            <a:avLst/>
          </a:prstGeom>
          <a:ln>
            <a:solidFill>
              <a:schemeClr val="tx1">
                <a:lumMod val="75000"/>
                <a:lumOff val="25000"/>
              </a:schemeClr>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sp>
        <p:nvSpPr>
          <p:cNvPr id="71" name="순서도: 처리 70">
            <a:extLst>
              <a:ext uri="{FF2B5EF4-FFF2-40B4-BE49-F238E27FC236}">
                <a16:creationId xmlns:a16="http://schemas.microsoft.com/office/drawing/2014/main" id="{BB5E72E8-7EEF-419F-8DFD-E53776DD5E1C}"/>
              </a:ext>
            </a:extLst>
          </p:cNvPr>
          <p:cNvSpPr/>
          <p:nvPr/>
        </p:nvSpPr>
        <p:spPr>
          <a:xfrm>
            <a:off x="9482006" y="3434549"/>
            <a:ext cx="1359031" cy="488571"/>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ko-KR" altLang="en-US" sz="900" dirty="0">
                <a:solidFill>
                  <a:schemeClr val="tx1"/>
                </a:solidFill>
              </a:rPr>
              <a:t>전송 실패</a:t>
            </a:r>
            <a:endParaRPr lang="en-US" altLang="ko-KR" sz="900" dirty="0">
              <a:solidFill>
                <a:schemeClr val="tx1"/>
              </a:solidFill>
            </a:endParaRPr>
          </a:p>
          <a:p>
            <a:pPr algn="ctr">
              <a:defRPr/>
            </a:pPr>
            <a:endParaRPr lang="ko-KR" altLang="en-US" sz="900" dirty="0">
              <a:solidFill>
                <a:schemeClr val="tx1"/>
              </a:solidFill>
            </a:endParaRPr>
          </a:p>
        </p:txBody>
      </p:sp>
      <p:sp>
        <p:nvSpPr>
          <p:cNvPr id="73" name="순서도: 수행의 시작/종료 72">
            <a:extLst>
              <a:ext uri="{FF2B5EF4-FFF2-40B4-BE49-F238E27FC236}">
                <a16:creationId xmlns:a16="http://schemas.microsoft.com/office/drawing/2014/main" id="{DEC6580E-0B35-453F-AA1A-7A7084E85351}"/>
              </a:ext>
            </a:extLst>
          </p:cNvPr>
          <p:cNvSpPr/>
          <p:nvPr/>
        </p:nvSpPr>
        <p:spPr>
          <a:xfrm>
            <a:off x="9898789" y="3708319"/>
            <a:ext cx="574335" cy="182464"/>
          </a:xfrm>
          <a:prstGeom prst="flowChartTerminator">
            <a:avLst/>
          </a:prstGeom>
          <a:solidFill>
            <a:schemeClr val="bg1">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dirty="0">
                <a:solidFill>
                  <a:schemeClr val="tx1"/>
                </a:solidFill>
              </a:rPr>
              <a:t>확인</a:t>
            </a:r>
          </a:p>
        </p:txBody>
      </p:sp>
      <p:sp>
        <p:nvSpPr>
          <p:cNvPr id="76" name="직사각형 75">
            <a:extLst>
              <a:ext uri="{FF2B5EF4-FFF2-40B4-BE49-F238E27FC236}">
                <a16:creationId xmlns:a16="http://schemas.microsoft.com/office/drawing/2014/main" id="{086B409B-5763-4F09-8022-742CF85616AD}"/>
              </a:ext>
            </a:extLst>
          </p:cNvPr>
          <p:cNvSpPr/>
          <p:nvPr/>
        </p:nvSpPr>
        <p:spPr>
          <a:xfrm>
            <a:off x="6923754" y="2739772"/>
            <a:ext cx="1281120" cy="507831"/>
          </a:xfrm>
          <a:prstGeom prst="rect">
            <a:avLst/>
          </a:prstGeom>
        </p:spPr>
        <p:txBody>
          <a:bodyPr wrap="none">
            <a:spAutoFit/>
          </a:bodyPr>
          <a:lstStyle/>
          <a:p>
            <a:pPr marL="171450" lvl="0" indent="-171450">
              <a:buFont typeface="Arial" panose="020B0604020202020204" pitchFamily="34" charset="0"/>
              <a:buChar char="•"/>
              <a:defRPr/>
            </a:pPr>
            <a:r>
              <a:rPr lang="en-US" altLang="ko-KR" sz="900" dirty="0"/>
              <a:t>Input Information</a:t>
            </a:r>
          </a:p>
          <a:p>
            <a:pPr lvl="0">
              <a:defRPr/>
            </a:pPr>
            <a:r>
              <a:rPr lang="en-US" altLang="ko-KR" sz="900" dirty="0"/>
              <a:t>   - ID</a:t>
            </a:r>
          </a:p>
          <a:p>
            <a:pPr lvl="0">
              <a:defRPr/>
            </a:pPr>
            <a:r>
              <a:rPr lang="en-US" altLang="ko-KR" sz="900" dirty="0"/>
              <a:t>   - EMAIL</a:t>
            </a:r>
          </a:p>
        </p:txBody>
      </p:sp>
      <p:sp>
        <p:nvSpPr>
          <p:cNvPr id="77" name="순서도: 처리 76">
            <a:extLst>
              <a:ext uri="{FF2B5EF4-FFF2-40B4-BE49-F238E27FC236}">
                <a16:creationId xmlns:a16="http://schemas.microsoft.com/office/drawing/2014/main" id="{F4D8882D-7D8A-49FB-B065-E2AD1FB34DFD}"/>
              </a:ext>
            </a:extLst>
          </p:cNvPr>
          <p:cNvSpPr/>
          <p:nvPr/>
        </p:nvSpPr>
        <p:spPr>
          <a:xfrm>
            <a:off x="7935908" y="4808222"/>
            <a:ext cx="1564150" cy="487085"/>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ko-KR" altLang="en-US" sz="900" dirty="0">
                <a:solidFill>
                  <a:schemeClr val="tx1"/>
                </a:solidFill>
              </a:rPr>
              <a:t>이메일이 전송되었습니다</a:t>
            </a:r>
            <a:r>
              <a:rPr lang="en-US" altLang="ko-KR" sz="900" dirty="0">
                <a:solidFill>
                  <a:schemeClr val="tx1"/>
                </a:solidFill>
              </a:rPr>
              <a:t>.</a:t>
            </a:r>
          </a:p>
          <a:p>
            <a:pPr algn="ctr">
              <a:defRPr/>
            </a:pPr>
            <a:r>
              <a:rPr lang="en-US" altLang="ko-KR" sz="900" dirty="0">
                <a:solidFill>
                  <a:schemeClr val="tx1"/>
                </a:solidFill>
              </a:rPr>
              <a:t> </a:t>
            </a:r>
            <a:endParaRPr lang="ko-KR" altLang="en-US" sz="900" dirty="0">
              <a:solidFill>
                <a:schemeClr val="tx1"/>
              </a:solidFill>
            </a:endParaRPr>
          </a:p>
        </p:txBody>
      </p:sp>
      <p:sp>
        <p:nvSpPr>
          <p:cNvPr id="78" name="순서도: 수행의 시작/종료 77">
            <a:extLst>
              <a:ext uri="{FF2B5EF4-FFF2-40B4-BE49-F238E27FC236}">
                <a16:creationId xmlns:a16="http://schemas.microsoft.com/office/drawing/2014/main" id="{EFAEAD13-B267-47FE-BFD1-6953E09E2821}"/>
              </a:ext>
            </a:extLst>
          </p:cNvPr>
          <p:cNvSpPr/>
          <p:nvPr/>
        </p:nvSpPr>
        <p:spPr>
          <a:xfrm>
            <a:off x="8430815" y="5087995"/>
            <a:ext cx="574335" cy="182464"/>
          </a:xfrm>
          <a:prstGeom prst="flowChartTerminator">
            <a:avLst/>
          </a:prstGeom>
          <a:solidFill>
            <a:schemeClr val="bg1">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dirty="0">
                <a:solidFill>
                  <a:schemeClr val="tx1"/>
                </a:solidFill>
              </a:rPr>
              <a:t>확인</a:t>
            </a:r>
          </a:p>
        </p:txBody>
      </p:sp>
      <p:cxnSp>
        <p:nvCxnSpPr>
          <p:cNvPr id="80" name="연결선: 꺾임 79">
            <a:extLst>
              <a:ext uri="{FF2B5EF4-FFF2-40B4-BE49-F238E27FC236}">
                <a16:creationId xmlns:a16="http://schemas.microsoft.com/office/drawing/2014/main" id="{E6989225-2058-4827-A853-9A10BC8AE21D}"/>
              </a:ext>
            </a:extLst>
          </p:cNvPr>
          <p:cNvCxnSpPr>
            <a:cxnSpLocks/>
            <a:stCxn id="59" idx="1"/>
            <a:endCxn id="66" idx="1"/>
          </p:cNvCxnSpPr>
          <p:nvPr/>
        </p:nvCxnSpPr>
        <p:spPr>
          <a:xfrm rot="10800000" flipV="1">
            <a:off x="4574014" y="2348879"/>
            <a:ext cx="1521987" cy="364799"/>
          </a:xfrm>
          <a:prstGeom prst="bentConnector2">
            <a:avLst/>
          </a:prstGeom>
          <a:ln>
            <a:solidFill>
              <a:schemeClr val="tx1">
                <a:lumMod val="75000"/>
                <a:lumOff val="25000"/>
              </a:schemeClr>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81" name="연결선: 꺾임 80">
            <a:extLst>
              <a:ext uri="{FF2B5EF4-FFF2-40B4-BE49-F238E27FC236}">
                <a16:creationId xmlns:a16="http://schemas.microsoft.com/office/drawing/2014/main" id="{BEE1B082-94F6-477A-B4C9-126CD80FC464}"/>
              </a:ext>
            </a:extLst>
          </p:cNvPr>
          <p:cNvCxnSpPr>
            <a:cxnSpLocks/>
            <a:stCxn id="59" idx="3"/>
            <a:endCxn id="52" idx="1"/>
          </p:cNvCxnSpPr>
          <p:nvPr/>
        </p:nvCxnSpPr>
        <p:spPr>
          <a:xfrm>
            <a:off x="7104112" y="2348880"/>
            <a:ext cx="1584427" cy="364800"/>
          </a:xfrm>
          <a:prstGeom prst="bentConnector2">
            <a:avLst/>
          </a:prstGeom>
          <a:ln>
            <a:solidFill>
              <a:schemeClr val="tx1">
                <a:lumMod val="75000"/>
                <a:lumOff val="25000"/>
              </a:schemeClr>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pic>
        <p:nvPicPr>
          <p:cNvPr id="86" name="그림 85" descr="모니터, 컴퓨터이(가) 표시된 사진&#10;&#10;자동 생성된 설명">
            <a:extLst>
              <a:ext uri="{FF2B5EF4-FFF2-40B4-BE49-F238E27FC236}">
                <a16:creationId xmlns:a16="http://schemas.microsoft.com/office/drawing/2014/main" id="{C72359D9-1973-452E-BC6C-23B497A61D0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32374" y="3584728"/>
            <a:ext cx="611352" cy="611352"/>
          </a:xfrm>
          <a:prstGeom prst="rect">
            <a:avLst/>
          </a:prstGeom>
        </p:spPr>
      </p:pic>
      <p:sp>
        <p:nvSpPr>
          <p:cNvPr id="87" name="직사각형 86">
            <a:extLst>
              <a:ext uri="{FF2B5EF4-FFF2-40B4-BE49-F238E27FC236}">
                <a16:creationId xmlns:a16="http://schemas.microsoft.com/office/drawing/2014/main" id="{7F6E3998-5FD5-42A7-9BD8-E43F40CE5EB2}"/>
              </a:ext>
            </a:extLst>
          </p:cNvPr>
          <p:cNvSpPr/>
          <p:nvPr/>
        </p:nvSpPr>
        <p:spPr>
          <a:xfrm>
            <a:off x="6926800" y="4073299"/>
            <a:ext cx="881248" cy="230832"/>
          </a:xfrm>
          <a:prstGeom prst="rect">
            <a:avLst/>
          </a:prstGeom>
        </p:spPr>
        <p:txBody>
          <a:bodyPr wrap="square">
            <a:spAutoFit/>
          </a:bodyPr>
          <a:lstStyle/>
          <a:p>
            <a:pPr lvl="0">
              <a:defRPr/>
            </a:pPr>
            <a:r>
              <a:rPr lang="en-US" altLang="ko-KR" sz="900" dirty="0"/>
              <a:t>TABLE_USER</a:t>
            </a:r>
          </a:p>
        </p:txBody>
      </p:sp>
      <p:cxnSp>
        <p:nvCxnSpPr>
          <p:cNvPr id="88" name="직선 화살표 연결선 87">
            <a:extLst>
              <a:ext uri="{FF2B5EF4-FFF2-40B4-BE49-F238E27FC236}">
                <a16:creationId xmlns:a16="http://schemas.microsoft.com/office/drawing/2014/main" id="{69FD1B36-E9E4-4C22-803C-C995FD788B82}"/>
              </a:ext>
            </a:extLst>
          </p:cNvPr>
          <p:cNvCxnSpPr>
            <a:cxnSpLocks/>
          </p:cNvCxnSpPr>
          <p:nvPr/>
        </p:nvCxnSpPr>
        <p:spPr>
          <a:xfrm>
            <a:off x="7730127" y="3868954"/>
            <a:ext cx="334161" cy="0"/>
          </a:xfrm>
          <a:prstGeom prst="straightConnector1">
            <a:avLst/>
          </a:prstGeom>
          <a:ln>
            <a:solidFill>
              <a:schemeClr val="tx1">
                <a:lumMod val="75000"/>
                <a:lumOff val="25000"/>
              </a:schemeClr>
            </a:solidFill>
            <a:prstDash val="dash"/>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89" name="직선 화살표 연결선 88">
            <a:extLst>
              <a:ext uri="{FF2B5EF4-FFF2-40B4-BE49-F238E27FC236}">
                <a16:creationId xmlns:a16="http://schemas.microsoft.com/office/drawing/2014/main" id="{51135A95-D7CC-472B-BF5A-0B54E01FE0A5}"/>
              </a:ext>
            </a:extLst>
          </p:cNvPr>
          <p:cNvCxnSpPr>
            <a:cxnSpLocks/>
          </p:cNvCxnSpPr>
          <p:nvPr/>
        </p:nvCxnSpPr>
        <p:spPr>
          <a:xfrm flipH="1">
            <a:off x="7724669" y="3994490"/>
            <a:ext cx="317598" cy="4625"/>
          </a:xfrm>
          <a:prstGeom prst="straightConnector1">
            <a:avLst/>
          </a:prstGeom>
          <a:ln>
            <a:solidFill>
              <a:schemeClr val="tx1">
                <a:lumMod val="75000"/>
                <a:lumOff val="25000"/>
              </a:schemeClr>
            </a:solidFill>
            <a:prstDash val="dash"/>
            <a:headEnd type="none" w="med" len="med"/>
            <a:tailEnd type="triangle" w="sm"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91189272"/>
      </p:ext>
    </p:extLst>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pPr lvl="0">
              <a:defRPr/>
            </a:pPr>
            <a:r>
              <a:rPr lang="en-US" altLang="ko-KR" dirty="0"/>
              <a:t>User flow</a:t>
            </a:r>
            <a:r>
              <a:rPr lang="ko-KR" altLang="en-US" dirty="0"/>
              <a:t> </a:t>
            </a:r>
            <a:r>
              <a:rPr lang="en-US" altLang="ko-KR" dirty="0"/>
              <a:t>:</a:t>
            </a:r>
            <a:r>
              <a:rPr lang="ko-KR" altLang="en-US" dirty="0"/>
              <a:t> 마이페이지</a:t>
            </a:r>
          </a:p>
        </p:txBody>
      </p:sp>
      <p:graphicFrame>
        <p:nvGraphicFramePr>
          <p:cNvPr id="3" name="표 2"/>
          <p:cNvGraphicFramePr>
            <a:graphicFrameLocks noGrp="1"/>
          </p:cNvGraphicFramePr>
          <p:nvPr>
            <p:extLst>
              <p:ext uri="{D42A27DB-BD31-4B8C-83A1-F6EECF244321}">
                <p14:modId xmlns:p14="http://schemas.microsoft.com/office/powerpoint/2010/main" val="901044688"/>
              </p:ext>
            </p:extLst>
          </p:nvPr>
        </p:nvGraphicFramePr>
        <p:xfrm>
          <a:off x="1197870" y="1700808"/>
          <a:ext cx="9796259" cy="3960440"/>
        </p:xfrm>
        <a:graphic>
          <a:graphicData uri="http://schemas.openxmlformats.org/drawingml/2006/table">
            <a:tbl>
              <a:tblPr>
                <a:tableStyleId>{5C22544A-7EE6-4342-B048-85BDC9FD1C3A}</a:tableStyleId>
              </a:tblPr>
              <a:tblGrid>
                <a:gridCol w="1180639">
                  <a:extLst>
                    <a:ext uri="{9D8B030D-6E8A-4147-A177-3AD203B41FA5}">
                      <a16:colId xmlns:a16="http://schemas.microsoft.com/office/drawing/2014/main" val="20000"/>
                    </a:ext>
                  </a:extLst>
                </a:gridCol>
                <a:gridCol w="3789499">
                  <a:extLst>
                    <a:ext uri="{9D8B030D-6E8A-4147-A177-3AD203B41FA5}">
                      <a16:colId xmlns:a16="http://schemas.microsoft.com/office/drawing/2014/main" val="20001"/>
                    </a:ext>
                  </a:extLst>
                </a:gridCol>
                <a:gridCol w="2376264">
                  <a:extLst>
                    <a:ext uri="{9D8B030D-6E8A-4147-A177-3AD203B41FA5}">
                      <a16:colId xmlns:a16="http://schemas.microsoft.com/office/drawing/2014/main" val="20003"/>
                    </a:ext>
                  </a:extLst>
                </a:gridCol>
                <a:gridCol w="2449857">
                  <a:extLst>
                    <a:ext uri="{9D8B030D-6E8A-4147-A177-3AD203B41FA5}">
                      <a16:colId xmlns:a16="http://schemas.microsoft.com/office/drawing/2014/main" val="20004"/>
                    </a:ext>
                  </a:extLst>
                </a:gridCol>
              </a:tblGrid>
              <a:tr h="342763">
                <a:tc rowSpan="2">
                  <a:txBody>
                    <a:bodyPr/>
                    <a:lstStyle/>
                    <a:p>
                      <a:pPr algn="ctr" latinLnBrk="1">
                        <a:defRPr/>
                      </a:pPr>
                      <a:r>
                        <a:rPr lang="en-US" altLang="ko-KR" sz="1000" b="1" dirty="0" err="1">
                          <a:solidFill>
                            <a:schemeClr val="tx1"/>
                          </a:solidFill>
                        </a:rPr>
                        <a:t>mypage</a:t>
                      </a:r>
                      <a:endParaRPr lang="en-US" altLang="ko-KR" sz="1000" b="1" dirty="0">
                        <a:solidFill>
                          <a:schemeClr val="tx1"/>
                        </a:solidFill>
                      </a:endParaRPr>
                    </a:p>
                    <a:p>
                      <a:pPr algn="ctr" latinLnBrk="1">
                        <a:defRPr/>
                      </a:pPr>
                      <a:r>
                        <a:rPr lang="en-US" altLang="ko-KR" sz="1000" b="1" dirty="0">
                          <a:solidFill>
                            <a:schemeClr val="tx1"/>
                          </a:solidFill>
                        </a:rPr>
                        <a:t>User flow</a:t>
                      </a:r>
                      <a:endParaRPr lang="ko-KR" altLang="en-US" sz="1000" b="1" dirty="0">
                        <a:solidFill>
                          <a:schemeClr val="tx1"/>
                        </a:solidFill>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algn="l" latinLnBrk="1">
                        <a:defRPr/>
                      </a:pPr>
                      <a:r>
                        <a:rPr lang="en-US" altLang="ko-KR" sz="1000" b="1" dirty="0">
                          <a:solidFill>
                            <a:schemeClr val="tx1"/>
                          </a:solidFill>
                        </a:rPr>
                        <a:t>STEP 1. </a:t>
                      </a:r>
                      <a:r>
                        <a:rPr lang="ko-KR" altLang="en-US" sz="1000" b="1" dirty="0">
                          <a:solidFill>
                            <a:schemeClr val="tx1"/>
                          </a:solidFill>
                        </a:rPr>
                        <a:t>마이페이지 리스트</a:t>
                      </a:r>
                      <a:endParaRPr lang="ko-KR" altLang="en-US" sz="1000" b="0" dirty="0">
                        <a:solidFill>
                          <a:schemeClr val="tx1"/>
                        </a:solidFill>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bg1">
                          <a:lumMod val="7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bg1">
                          <a:lumMod val="75000"/>
                        </a:schemeClr>
                      </a:solidFill>
                      <a:prstDash val="solid"/>
                      <a:round/>
                      <a:headEnd w="med" len="med"/>
                      <a:tailEnd w="med" len="med"/>
                    </a:lnB>
                    <a:solidFill>
                      <a:schemeClr val="bg1">
                        <a:lumMod val="85000"/>
                      </a:schemeClr>
                    </a:solidFill>
                  </a:tcPr>
                </a:tc>
                <a:tc>
                  <a:txBody>
                    <a:bodyPr/>
                    <a:lstStyle/>
                    <a:p>
                      <a:pPr marL="0" marR="0" indent="0" algn="l" defTabSz="914400" rtl="0" eaLnBrk="1" latinLnBrk="1" hangingPunct="1">
                        <a:lnSpc>
                          <a:spcPct val="100000"/>
                        </a:lnSpc>
                        <a:spcBef>
                          <a:spcPts val="0"/>
                        </a:spcBef>
                        <a:spcAft>
                          <a:spcPts val="0"/>
                        </a:spcAft>
                        <a:buClrTx/>
                        <a:buFontTx/>
                        <a:buNone/>
                        <a:defRPr/>
                      </a:pPr>
                      <a:r>
                        <a:rPr lang="en-US" altLang="ko-KR" sz="1000" b="1" dirty="0">
                          <a:solidFill>
                            <a:schemeClr val="tx1"/>
                          </a:solidFill>
                        </a:rPr>
                        <a:t>STEP 2. </a:t>
                      </a:r>
                      <a:r>
                        <a:rPr lang="ko-KR" altLang="en-US" sz="1000" b="1" dirty="0">
                          <a:solidFill>
                            <a:schemeClr val="tx1"/>
                          </a:solidFill>
                        </a:rPr>
                        <a:t>포인트 충전소</a:t>
                      </a:r>
                      <a:endParaRPr lang="ko-KR" altLang="en-US" sz="1000" b="0"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marL="0" marR="0" indent="0" algn="l" defTabSz="914400" rtl="0" eaLnBrk="1" latinLnBrk="1" hangingPunct="1">
                        <a:lnSpc>
                          <a:spcPct val="100000"/>
                        </a:lnSpc>
                        <a:spcBef>
                          <a:spcPts val="0"/>
                        </a:spcBef>
                        <a:spcAft>
                          <a:spcPts val="0"/>
                        </a:spcAft>
                        <a:buClrTx/>
                        <a:buFontTx/>
                        <a:buNone/>
                        <a:defRPr/>
                      </a:pPr>
                      <a:r>
                        <a:rPr lang="en-US" altLang="ko-KR" sz="1000" b="1" dirty="0">
                          <a:solidFill>
                            <a:schemeClr val="tx1"/>
                          </a:solidFill>
                        </a:rPr>
                        <a:t>STEP 3. </a:t>
                      </a:r>
                      <a:r>
                        <a:rPr lang="ko-KR" altLang="en-US" sz="1000" b="1" dirty="0">
                          <a:solidFill>
                            <a:schemeClr val="tx1"/>
                          </a:solidFill>
                        </a:rPr>
                        <a:t>충전</a:t>
                      </a:r>
                      <a:r>
                        <a:rPr lang="en-US" altLang="ko-KR" sz="1000" b="1" dirty="0">
                          <a:solidFill>
                            <a:schemeClr val="tx1"/>
                          </a:solidFill>
                        </a:rPr>
                        <a:t>/</a:t>
                      </a:r>
                      <a:r>
                        <a:rPr lang="ko-KR" altLang="en-US" sz="1000" b="1" dirty="0">
                          <a:solidFill>
                            <a:schemeClr val="tx1"/>
                          </a:solidFill>
                        </a:rPr>
                        <a:t>사용 내역</a:t>
                      </a:r>
                      <a:endParaRPr lang="ko-KR" altLang="en-US" sz="1000" b="0" dirty="0">
                        <a:solidFill>
                          <a:schemeClr val="tx1"/>
                        </a:solidFill>
                      </a:endParaRPr>
                    </a:p>
                  </a:txBody>
                  <a:tcPr anchor="ctr">
                    <a:lnL w="3175" cap="flat" cmpd="sng" algn="ctr">
                      <a:solidFill>
                        <a:schemeClr val="bg1">
                          <a:lumMod val="7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bg1">
                          <a:lumMod val="75000"/>
                        </a:schemeClr>
                      </a:solidFill>
                      <a:prstDash val="solid"/>
                      <a:round/>
                      <a:headEnd w="med" len="med"/>
                      <a:tailEnd w="med" len="med"/>
                    </a:lnB>
                    <a:solidFill>
                      <a:schemeClr val="bg1">
                        <a:lumMod val="85000"/>
                      </a:schemeClr>
                    </a:solidFill>
                  </a:tcPr>
                </a:tc>
                <a:extLst>
                  <a:ext uri="{0D108BD9-81ED-4DB2-BD59-A6C34878D82A}">
                    <a16:rowId xmlns:a16="http://schemas.microsoft.com/office/drawing/2014/main" val="10000"/>
                  </a:ext>
                </a:extLst>
              </a:tr>
              <a:tr h="3617677">
                <a:tc vMerge="1">
                  <a:txBody>
                    <a:bodyPr/>
                    <a:lstStyle/>
                    <a:p>
                      <a:pPr algn="ctr" latinLnBrk="1">
                        <a:defRPr/>
                      </a:pPr>
                      <a:endParaRPr lang="ko-KR" altLang="en-US" sz="90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algn="ctr" latinLnBrk="1">
                        <a:defRPr/>
                      </a:pPr>
                      <a:endParaRPr lang="ko-KR" altLang="en-US" sz="900" dirty="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algn="ctr" latinLnBrk="1">
                        <a:defRPr/>
                      </a:pPr>
                      <a:endParaRPr lang="ko-KR" altLang="en-US" sz="900" dirty="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w="med" len="med"/>
                      <a:tailEnd w="med" len="med"/>
                    </a:lnR>
                    <a:lnT w="3175" cap="flat" cmpd="sng" algn="ctr">
                      <a:solidFill>
                        <a:schemeClr val="bg1">
                          <a:lumMod val="75000"/>
                        </a:schemeClr>
                      </a:solidFill>
                      <a:prstDash val="solid"/>
                      <a:round/>
                      <a:headEnd type="none" w="med" len="med"/>
                      <a:tailEnd type="none" w="med" len="med"/>
                    </a:lnT>
                    <a:lnB w="3175" cap="flat" cmpd="sng" algn="ctr">
                      <a:solidFill>
                        <a:schemeClr val="tx1">
                          <a:lumMod val="85000"/>
                          <a:lumOff val="15000"/>
                        </a:schemeClr>
                      </a:solidFill>
                      <a:prstDash val="solid"/>
                      <a:round/>
                      <a:headEnd w="med" len="med"/>
                      <a:tailEnd w="med" len="med"/>
                    </a:lnB>
                    <a:noFill/>
                  </a:tcPr>
                </a:tc>
                <a:tc>
                  <a:txBody>
                    <a:bodyPr/>
                    <a:lstStyle/>
                    <a:p>
                      <a:pPr algn="ctr" latinLnBrk="1">
                        <a:defRPr/>
                      </a:pPr>
                      <a:endParaRPr lang="ko-KR" altLang="en-US" sz="900" dirty="0">
                        <a:solidFill>
                          <a:schemeClr val="tx1"/>
                        </a:solidFill>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extLst>
                  <a:ext uri="{0D108BD9-81ED-4DB2-BD59-A6C34878D82A}">
                    <a16:rowId xmlns:a16="http://schemas.microsoft.com/office/drawing/2014/main" val="10001"/>
                  </a:ext>
                </a:extLst>
              </a:tr>
            </a:tbl>
          </a:graphicData>
        </a:graphic>
      </p:graphicFrame>
      <p:sp>
        <p:nvSpPr>
          <p:cNvPr id="139" name="TextBox 138"/>
          <p:cNvSpPr txBox="1"/>
          <p:nvPr/>
        </p:nvSpPr>
        <p:spPr>
          <a:xfrm>
            <a:off x="11780252" y="106980"/>
            <a:ext cx="248786" cy="230832"/>
          </a:xfrm>
          <a:prstGeom prst="rect">
            <a:avLst/>
          </a:prstGeom>
          <a:noFill/>
        </p:spPr>
        <p:txBody>
          <a:bodyPr wrap="none">
            <a:spAutoFit/>
          </a:bodyPr>
          <a:lstStyle/>
          <a:p>
            <a:pPr lvl="0">
              <a:defRPr/>
            </a:pPr>
            <a:fld id="{944918D1-1C8F-48E6-92D4-4089F97E8793}" type="slidenum">
              <a:rPr lang="en-US" altLang="en-US" sz="900"/>
              <a:pPr lvl="0">
                <a:defRPr/>
              </a:pPr>
              <a:t>8</a:t>
            </a:fld>
            <a:endParaRPr lang="en-US" altLang="en-US" sz="900"/>
          </a:p>
        </p:txBody>
      </p:sp>
      <p:sp>
        <p:nvSpPr>
          <p:cNvPr id="59" name="순서도: 문서 58">
            <a:extLst>
              <a:ext uri="{FF2B5EF4-FFF2-40B4-BE49-F238E27FC236}">
                <a16:creationId xmlns:a16="http://schemas.microsoft.com/office/drawing/2014/main" id="{A3B4BF6F-4851-44E5-9670-B3D00673B062}"/>
              </a:ext>
            </a:extLst>
          </p:cNvPr>
          <p:cNvSpPr/>
          <p:nvPr/>
        </p:nvSpPr>
        <p:spPr>
          <a:xfrm>
            <a:off x="2629193" y="2304039"/>
            <a:ext cx="1008112"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dirty="0">
                <a:solidFill>
                  <a:schemeClr val="tx1"/>
                </a:solidFill>
              </a:rPr>
              <a:t>header</a:t>
            </a:r>
            <a:endParaRPr lang="ko-KR" altLang="en-US" sz="900" dirty="0">
              <a:solidFill>
                <a:schemeClr val="tx1"/>
              </a:solidFill>
            </a:endParaRPr>
          </a:p>
        </p:txBody>
      </p:sp>
      <p:sp>
        <p:nvSpPr>
          <p:cNvPr id="60" name="순서도: 문서 59">
            <a:extLst>
              <a:ext uri="{FF2B5EF4-FFF2-40B4-BE49-F238E27FC236}">
                <a16:creationId xmlns:a16="http://schemas.microsoft.com/office/drawing/2014/main" id="{D2AFD4CA-36F5-48C2-8CED-622A24AF502B}"/>
              </a:ext>
            </a:extLst>
          </p:cNvPr>
          <p:cNvSpPr/>
          <p:nvPr/>
        </p:nvSpPr>
        <p:spPr>
          <a:xfrm>
            <a:off x="4789433" y="2304039"/>
            <a:ext cx="1008112"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dirty="0" err="1">
                <a:solidFill>
                  <a:schemeClr val="tx1"/>
                </a:solidFill>
              </a:rPr>
              <a:t>sideBar</a:t>
            </a:r>
            <a:endParaRPr lang="ko-KR" altLang="en-US" sz="900" dirty="0">
              <a:solidFill>
                <a:schemeClr val="tx1"/>
              </a:solidFill>
            </a:endParaRPr>
          </a:p>
        </p:txBody>
      </p:sp>
      <p:sp>
        <p:nvSpPr>
          <p:cNvPr id="62" name="순서도: 처리 61">
            <a:extLst>
              <a:ext uri="{FF2B5EF4-FFF2-40B4-BE49-F238E27FC236}">
                <a16:creationId xmlns:a16="http://schemas.microsoft.com/office/drawing/2014/main" id="{8819915B-78EC-406D-BE46-15DD7726DB04}"/>
              </a:ext>
            </a:extLst>
          </p:cNvPr>
          <p:cNvSpPr/>
          <p:nvPr/>
        </p:nvSpPr>
        <p:spPr>
          <a:xfrm>
            <a:off x="3693289" y="2781580"/>
            <a:ext cx="1024136" cy="31766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dirty="0">
                <a:solidFill>
                  <a:schemeClr val="tx1"/>
                </a:solidFill>
              </a:rPr>
              <a:t>&lt;a&gt;</a:t>
            </a:r>
          </a:p>
          <a:p>
            <a:pPr algn="ctr">
              <a:defRPr/>
            </a:pPr>
            <a:r>
              <a:rPr lang="ko-KR" altLang="en-US" sz="900" dirty="0">
                <a:solidFill>
                  <a:schemeClr val="tx1"/>
                </a:solidFill>
              </a:rPr>
              <a:t>마이페이지</a:t>
            </a:r>
          </a:p>
        </p:txBody>
      </p:sp>
      <p:sp>
        <p:nvSpPr>
          <p:cNvPr id="67" name="순서도: 문서 66">
            <a:extLst>
              <a:ext uri="{FF2B5EF4-FFF2-40B4-BE49-F238E27FC236}">
                <a16:creationId xmlns:a16="http://schemas.microsoft.com/office/drawing/2014/main" id="{2770E788-36D0-409B-9D9A-87156E800D54}"/>
              </a:ext>
            </a:extLst>
          </p:cNvPr>
          <p:cNvSpPr/>
          <p:nvPr/>
        </p:nvSpPr>
        <p:spPr>
          <a:xfrm>
            <a:off x="3701301" y="3304232"/>
            <a:ext cx="1008112"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dirty="0" err="1">
                <a:solidFill>
                  <a:schemeClr val="tx1"/>
                </a:solidFill>
              </a:rPr>
              <a:t>myPage_list.jsp</a:t>
            </a:r>
            <a:endParaRPr lang="ko-KR" altLang="en-US" sz="900" dirty="0">
              <a:solidFill>
                <a:schemeClr val="tx1"/>
              </a:solidFill>
            </a:endParaRPr>
          </a:p>
        </p:txBody>
      </p:sp>
      <p:cxnSp>
        <p:nvCxnSpPr>
          <p:cNvPr id="69" name="연결선: 꺾임 68">
            <a:extLst>
              <a:ext uri="{FF2B5EF4-FFF2-40B4-BE49-F238E27FC236}">
                <a16:creationId xmlns:a16="http://schemas.microsoft.com/office/drawing/2014/main" id="{94C5E547-00FC-4A8E-A524-BB0F0B04F13E}"/>
              </a:ext>
            </a:extLst>
          </p:cNvPr>
          <p:cNvCxnSpPr>
            <a:cxnSpLocks/>
            <a:stCxn id="59" idx="2"/>
            <a:endCxn id="62" idx="1"/>
          </p:cNvCxnSpPr>
          <p:nvPr/>
        </p:nvCxnSpPr>
        <p:spPr>
          <a:xfrm rot="16200000" flipH="1">
            <a:off x="3243415" y="2490538"/>
            <a:ext cx="339709" cy="560040"/>
          </a:xfrm>
          <a:prstGeom prst="bentConnector2">
            <a:avLst/>
          </a:prstGeom>
          <a:ln>
            <a:solidFill>
              <a:schemeClr val="tx1">
                <a:lumMod val="75000"/>
                <a:lumOff val="25000"/>
              </a:schemeClr>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70" name="연결선: 꺾임 69">
            <a:extLst>
              <a:ext uri="{FF2B5EF4-FFF2-40B4-BE49-F238E27FC236}">
                <a16:creationId xmlns:a16="http://schemas.microsoft.com/office/drawing/2014/main" id="{7E200CD7-DE35-4710-A3C3-8C87080DEA15}"/>
              </a:ext>
            </a:extLst>
          </p:cNvPr>
          <p:cNvCxnSpPr>
            <a:cxnSpLocks/>
            <a:stCxn id="60" idx="2"/>
            <a:endCxn id="62" idx="3"/>
          </p:cNvCxnSpPr>
          <p:nvPr/>
        </p:nvCxnSpPr>
        <p:spPr>
          <a:xfrm rot="5400000">
            <a:off x="4835603" y="2482526"/>
            <a:ext cx="339709" cy="576064"/>
          </a:xfrm>
          <a:prstGeom prst="bentConnector2">
            <a:avLst/>
          </a:prstGeom>
          <a:ln>
            <a:solidFill>
              <a:schemeClr val="tx1">
                <a:lumMod val="75000"/>
                <a:lumOff val="25000"/>
              </a:schemeClr>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71" name="직선 화살표 연결선 70">
            <a:extLst>
              <a:ext uri="{FF2B5EF4-FFF2-40B4-BE49-F238E27FC236}">
                <a16:creationId xmlns:a16="http://schemas.microsoft.com/office/drawing/2014/main" id="{FFFC95C8-08A0-49B6-925F-99E07794B73F}"/>
              </a:ext>
            </a:extLst>
          </p:cNvPr>
          <p:cNvCxnSpPr>
            <a:cxnSpLocks/>
          </p:cNvCxnSpPr>
          <p:nvPr/>
        </p:nvCxnSpPr>
        <p:spPr>
          <a:xfrm>
            <a:off x="4205357" y="3099246"/>
            <a:ext cx="0" cy="206626"/>
          </a:xfrm>
          <a:prstGeom prst="straightConnector1">
            <a:avLst/>
          </a:prstGeom>
          <a:ln>
            <a:solidFill>
              <a:schemeClr val="tx1">
                <a:lumMod val="75000"/>
                <a:lumOff val="25000"/>
              </a:schemeClr>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sp>
        <p:nvSpPr>
          <p:cNvPr id="74" name="직사각형 73">
            <a:extLst>
              <a:ext uri="{FF2B5EF4-FFF2-40B4-BE49-F238E27FC236}">
                <a16:creationId xmlns:a16="http://schemas.microsoft.com/office/drawing/2014/main" id="{23DF0DBD-57DF-4E41-AB09-0B41AB5548FE}"/>
              </a:ext>
            </a:extLst>
          </p:cNvPr>
          <p:cNvSpPr/>
          <p:nvPr/>
        </p:nvSpPr>
        <p:spPr>
          <a:xfrm>
            <a:off x="5345282" y="2558185"/>
            <a:ext cx="1024136" cy="1200329"/>
          </a:xfrm>
          <a:prstGeom prst="rect">
            <a:avLst/>
          </a:prstGeom>
        </p:spPr>
        <p:txBody>
          <a:bodyPr wrap="square">
            <a:spAutoFit/>
          </a:bodyPr>
          <a:lstStyle/>
          <a:p>
            <a:pPr lvl="0">
              <a:defRPr/>
            </a:pPr>
            <a:r>
              <a:rPr lang="ko-KR" altLang="en-US" sz="900" dirty="0"/>
              <a:t>사이드바 </a:t>
            </a:r>
            <a:endParaRPr lang="en-US" altLang="ko-KR" sz="900" dirty="0"/>
          </a:p>
          <a:p>
            <a:pPr lvl="0">
              <a:defRPr/>
            </a:pPr>
            <a:r>
              <a:rPr lang="en-US" altLang="ko-KR" sz="900" dirty="0"/>
              <a:t>- </a:t>
            </a:r>
            <a:r>
              <a:rPr lang="ko-KR" altLang="en-US" sz="900" dirty="0"/>
              <a:t>내 포인트</a:t>
            </a:r>
            <a:endParaRPr lang="en-US" altLang="ko-KR" sz="900" dirty="0"/>
          </a:p>
          <a:p>
            <a:pPr lvl="0">
              <a:defRPr/>
            </a:pPr>
            <a:r>
              <a:rPr lang="en-US" altLang="ko-KR" sz="900" dirty="0"/>
              <a:t>- </a:t>
            </a:r>
            <a:r>
              <a:rPr lang="ko-KR" altLang="en-US" sz="900" dirty="0"/>
              <a:t>메인 </a:t>
            </a:r>
            <a:endParaRPr lang="en-US" altLang="ko-KR" sz="900" dirty="0"/>
          </a:p>
          <a:p>
            <a:pPr lvl="0">
              <a:defRPr/>
            </a:pPr>
            <a:r>
              <a:rPr lang="en-US" altLang="ko-KR" sz="900" dirty="0"/>
              <a:t>- </a:t>
            </a:r>
            <a:r>
              <a:rPr lang="ko-KR" altLang="en-US" sz="900" dirty="0"/>
              <a:t>로그아웃 </a:t>
            </a:r>
            <a:endParaRPr lang="en-US" altLang="ko-KR" sz="900" dirty="0"/>
          </a:p>
          <a:p>
            <a:pPr lvl="0">
              <a:defRPr/>
            </a:pPr>
            <a:r>
              <a:rPr lang="en-US" altLang="ko-KR" sz="900" dirty="0"/>
              <a:t>- </a:t>
            </a:r>
            <a:r>
              <a:rPr lang="ko-KR" altLang="en-US" sz="900" dirty="0"/>
              <a:t>마이페이지</a:t>
            </a:r>
          </a:p>
          <a:p>
            <a:pPr lvl="0">
              <a:defRPr/>
            </a:pPr>
            <a:r>
              <a:rPr lang="en-US" altLang="ko-KR" sz="900" dirty="0"/>
              <a:t>- </a:t>
            </a:r>
            <a:r>
              <a:rPr lang="ko-KR" altLang="en-US" sz="900" dirty="0"/>
              <a:t>진행 이벤트</a:t>
            </a:r>
            <a:endParaRPr lang="en-US" altLang="ko-KR" sz="900" dirty="0"/>
          </a:p>
          <a:p>
            <a:pPr lvl="0">
              <a:defRPr/>
            </a:pPr>
            <a:r>
              <a:rPr lang="en-US" altLang="ko-KR" sz="900" dirty="0"/>
              <a:t>- </a:t>
            </a:r>
            <a:r>
              <a:rPr lang="ko-KR" altLang="en-US" sz="900" dirty="0"/>
              <a:t>자유 게시판</a:t>
            </a:r>
            <a:endParaRPr lang="en-US" altLang="ko-KR" sz="900" dirty="0"/>
          </a:p>
          <a:p>
            <a:pPr lvl="0">
              <a:defRPr/>
            </a:pPr>
            <a:r>
              <a:rPr lang="en-US" altLang="ko-KR" sz="900" dirty="0"/>
              <a:t>- </a:t>
            </a:r>
            <a:r>
              <a:rPr lang="ko-KR" altLang="en-US" sz="900" dirty="0"/>
              <a:t>후기 게시판</a:t>
            </a:r>
            <a:endParaRPr lang="en-US" altLang="ko-KR" sz="900" dirty="0"/>
          </a:p>
        </p:txBody>
      </p:sp>
      <p:sp>
        <p:nvSpPr>
          <p:cNvPr id="75" name="순서도: 처리 74">
            <a:extLst>
              <a:ext uri="{FF2B5EF4-FFF2-40B4-BE49-F238E27FC236}">
                <a16:creationId xmlns:a16="http://schemas.microsoft.com/office/drawing/2014/main" id="{669B893E-0AC6-4F4A-8C15-22E64868241C}"/>
              </a:ext>
            </a:extLst>
          </p:cNvPr>
          <p:cNvSpPr/>
          <p:nvPr/>
        </p:nvSpPr>
        <p:spPr>
          <a:xfrm>
            <a:off x="2613169" y="3728949"/>
            <a:ext cx="1024136" cy="31766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dirty="0">
                <a:solidFill>
                  <a:schemeClr val="tx1"/>
                </a:solidFill>
              </a:rPr>
              <a:t>&lt;a&gt;</a:t>
            </a:r>
          </a:p>
          <a:p>
            <a:pPr algn="ctr">
              <a:defRPr/>
            </a:pPr>
            <a:r>
              <a:rPr lang="ko-KR" altLang="en-US" sz="900" dirty="0">
                <a:solidFill>
                  <a:schemeClr val="tx1"/>
                </a:solidFill>
              </a:rPr>
              <a:t>포인트 충전소</a:t>
            </a:r>
          </a:p>
        </p:txBody>
      </p:sp>
      <p:sp>
        <p:nvSpPr>
          <p:cNvPr id="83" name="순서도: 처리 82">
            <a:extLst>
              <a:ext uri="{FF2B5EF4-FFF2-40B4-BE49-F238E27FC236}">
                <a16:creationId xmlns:a16="http://schemas.microsoft.com/office/drawing/2014/main" id="{FD539AE8-BE07-44CF-99A8-BE3685CA9DFA}"/>
              </a:ext>
            </a:extLst>
          </p:cNvPr>
          <p:cNvSpPr/>
          <p:nvPr/>
        </p:nvSpPr>
        <p:spPr>
          <a:xfrm>
            <a:off x="4757385" y="3728949"/>
            <a:ext cx="1024136" cy="31766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dirty="0">
                <a:solidFill>
                  <a:schemeClr val="tx1"/>
                </a:solidFill>
              </a:rPr>
              <a:t>&lt;a&gt;</a:t>
            </a:r>
          </a:p>
          <a:p>
            <a:pPr algn="ctr">
              <a:defRPr/>
            </a:pPr>
            <a:r>
              <a:rPr lang="ko-KR" altLang="en-US" sz="900" dirty="0">
                <a:solidFill>
                  <a:schemeClr val="tx1"/>
                </a:solidFill>
              </a:rPr>
              <a:t>충전</a:t>
            </a:r>
            <a:r>
              <a:rPr lang="en-US" altLang="ko-KR" sz="900" dirty="0">
                <a:solidFill>
                  <a:schemeClr val="tx1"/>
                </a:solidFill>
              </a:rPr>
              <a:t>/</a:t>
            </a:r>
            <a:r>
              <a:rPr lang="ko-KR" altLang="en-US" sz="900" dirty="0">
                <a:solidFill>
                  <a:schemeClr val="tx1"/>
                </a:solidFill>
              </a:rPr>
              <a:t>사용 내역</a:t>
            </a:r>
          </a:p>
        </p:txBody>
      </p:sp>
      <p:sp>
        <p:nvSpPr>
          <p:cNvPr id="84" name="순서도: 처리 83">
            <a:extLst>
              <a:ext uri="{FF2B5EF4-FFF2-40B4-BE49-F238E27FC236}">
                <a16:creationId xmlns:a16="http://schemas.microsoft.com/office/drawing/2014/main" id="{C875D638-B8EC-4F6C-A8F5-B90A7BC648A6}"/>
              </a:ext>
            </a:extLst>
          </p:cNvPr>
          <p:cNvSpPr/>
          <p:nvPr/>
        </p:nvSpPr>
        <p:spPr>
          <a:xfrm>
            <a:off x="2613169" y="4272315"/>
            <a:ext cx="1024136" cy="31766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dirty="0">
                <a:solidFill>
                  <a:schemeClr val="tx1"/>
                </a:solidFill>
              </a:rPr>
              <a:t>&lt;a&gt;</a:t>
            </a:r>
          </a:p>
          <a:p>
            <a:pPr algn="ctr">
              <a:defRPr/>
            </a:pPr>
            <a:r>
              <a:rPr lang="ko-KR" altLang="en-US" sz="900" dirty="0">
                <a:solidFill>
                  <a:schemeClr val="tx1"/>
                </a:solidFill>
              </a:rPr>
              <a:t>내가 쓴 글</a:t>
            </a:r>
          </a:p>
        </p:txBody>
      </p:sp>
      <p:sp>
        <p:nvSpPr>
          <p:cNvPr id="87" name="순서도: 처리 86">
            <a:extLst>
              <a:ext uri="{FF2B5EF4-FFF2-40B4-BE49-F238E27FC236}">
                <a16:creationId xmlns:a16="http://schemas.microsoft.com/office/drawing/2014/main" id="{A5923D64-3CCB-440E-B1F6-69C309E5B555}"/>
              </a:ext>
            </a:extLst>
          </p:cNvPr>
          <p:cNvSpPr/>
          <p:nvPr/>
        </p:nvSpPr>
        <p:spPr>
          <a:xfrm>
            <a:off x="4748993" y="4270720"/>
            <a:ext cx="1024136" cy="31766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dirty="0">
                <a:solidFill>
                  <a:schemeClr val="tx1"/>
                </a:solidFill>
              </a:rPr>
              <a:t>&lt;a&gt;</a:t>
            </a:r>
          </a:p>
          <a:p>
            <a:pPr algn="ctr">
              <a:defRPr/>
            </a:pPr>
            <a:r>
              <a:rPr lang="ko-KR" altLang="en-US" sz="900" dirty="0">
                <a:solidFill>
                  <a:schemeClr val="tx1"/>
                </a:solidFill>
              </a:rPr>
              <a:t>내가 쓴 댓글</a:t>
            </a:r>
          </a:p>
        </p:txBody>
      </p:sp>
      <p:sp>
        <p:nvSpPr>
          <p:cNvPr id="88" name="순서도: 처리 87">
            <a:extLst>
              <a:ext uri="{FF2B5EF4-FFF2-40B4-BE49-F238E27FC236}">
                <a16:creationId xmlns:a16="http://schemas.microsoft.com/office/drawing/2014/main" id="{66E7571B-402F-45BE-B062-AECFD1393D8F}"/>
              </a:ext>
            </a:extLst>
          </p:cNvPr>
          <p:cNvSpPr/>
          <p:nvPr/>
        </p:nvSpPr>
        <p:spPr>
          <a:xfrm>
            <a:off x="2613169" y="4769918"/>
            <a:ext cx="1024136" cy="31766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dirty="0">
                <a:solidFill>
                  <a:schemeClr val="tx1"/>
                </a:solidFill>
              </a:rPr>
              <a:t>&lt;a&gt;</a:t>
            </a:r>
          </a:p>
          <a:p>
            <a:pPr algn="ctr">
              <a:defRPr/>
            </a:pPr>
            <a:r>
              <a:rPr lang="ko-KR" altLang="en-US" sz="900" dirty="0">
                <a:solidFill>
                  <a:schemeClr val="tx1"/>
                </a:solidFill>
              </a:rPr>
              <a:t>회원정보 수정</a:t>
            </a:r>
          </a:p>
        </p:txBody>
      </p:sp>
      <p:sp>
        <p:nvSpPr>
          <p:cNvPr id="89" name="순서도: 처리 88">
            <a:extLst>
              <a:ext uri="{FF2B5EF4-FFF2-40B4-BE49-F238E27FC236}">
                <a16:creationId xmlns:a16="http://schemas.microsoft.com/office/drawing/2014/main" id="{06EE24F1-9D78-47EC-B93E-DC418A4EA8E3}"/>
              </a:ext>
            </a:extLst>
          </p:cNvPr>
          <p:cNvSpPr/>
          <p:nvPr/>
        </p:nvSpPr>
        <p:spPr>
          <a:xfrm>
            <a:off x="4757385" y="4772983"/>
            <a:ext cx="1024136" cy="31766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dirty="0">
                <a:solidFill>
                  <a:schemeClr val="tx1"/>
                </a:solidFill>
              </a:rPr>
              <a:t>&lt;a&gt;</a:t>
            </a:r>
          </a:p>
          <a:p>
            <a:pPr algn="ctr">
              <a:defRPr/>
            </a:pPr>
            <a:r>
              <a:rPr lang="ko-KR" altLang="en-US" sz="900" dirty="0">
                <a:solidFill>
                  <a:schemeClr val="tx1"/>
                </a:solidFill>
              </a:rPr>
              <a:t>회원 탈퇴</a:t>
            </a:r>
          </a:p>
        </p:txBody>
      </p:sp>
      <p:sp>
        <p:nvSpPr>
          <p:cNvPr id="94" name="순서도: 연결자 93">
            <a:extLst>
              <a:ext uri="{FF2B5EF4-FFF2-40B4-BE49-F238E27FC236}">
                <a16:creationId xmlns:a16="http://schemas.microsoft.com/office/drawing/2014/main" id="{7C1F349E-27D7-44BC-8AED-589805879013}"/>
              </a:ext>
            </a:extLst>
          </p:cNvPr>
          <p:cNvSpPr/>
          <p:nvPr/>
        </p:nvSpPr>
        <p:spPr>
          <a:xfrm flipV="1">
            <a:off x="3063311" y="4098718"/>
            <a:ext cx="120312" cy="105914"/>
          </a:xfrm>
          <a:prstGeom prst="flowChartConnector">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sz="800">
              <a:solidFill>
                <a:schemeClr val="tx1"/>
              </a:solidFill>
            </a:endParaRPr>
          </a:p>
        </p:txBody>
      </p:sp>
      <p:sp>
        <p:nvSpPr>
          <p:cNvPr id="95" name="직사각형 94">
            <a:extLst>
              <a:ext uri="{FF2B5EF4-FFF2-40B4-BE49-F238E27FC236}">
                <a16:creationId xmlns:a16="http://schemas.microsoft.com/office/drawing/2014/main" id="{6066A498-132F-4E70-8D78-00864170C47C}"/>
              </a:ext>
            </a:extLst>
          </p:cNvPr>
          <p:cNvSpPr/>
          <p:nvPr/>
        </p:nvSpPr>
        <p:spPr>
          <a:xfrm>
            <a:off x="3123467" y="4044049"/>
            <a:ext cx="545621" cy="230832"/>
          </a:xfrm>
          <a:prstGeom prst="rect">
            <a:avLst/>
          </a:prstGeom>
        </p:spPr>
        <p:txBody>
          <a:bodyPr wrap="square">
            <a:spAutoFit/>
          </a:bodyPr>
          <a:lstStyle/>
          <a:p>
            <a:pPr lvl="0">
              <a:defRPr/>
            </a:pPr>
            <a:r>
              <a:rPr lang="en-US" altLang="ko-KR" sz="900" dirty="0"/>
              <a:t>step 2</a:t>
            </a:r>
          </a:p>
        </p:txBody>
      </p:sp>
      <p:sp>
        <p:nvSpPr>
          <p:cNvPr id="96" name="순서도: 연결자 95">
            <a:extLst>
              <a:ext uri="{FF2B5EF4-FFF2-40B4-BE49-F238E27FC236}">
                <a16:creationId xmlns:a16="http://schemas.microsoft.com/office/drawing/2014/main" id="{85856474-8D93-4CB9-A0F7-6B6D4BACB03F}"/>
              </a:ext>
            </a:extLst>
          </p:cNvPr>
          <p:cNvSpPr/>
          <p:nvPr/>
        </p:nvSpPr>
        <p:spPr>
          <a:xfrm flipV="1">
            <a:off x="3063930" y="4619203"/>
            <a:ext cx="120312" cy="105914"/>
          </a:xfrm>
          <a:prstGeom prst="flowChartConnector">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sz="800">
              <a:solidFill>
                <a:schemeClr val="tx1"/>
              </a:solidFill>
            </a:endParaRPr>
          </a:p>
        </p:txBody>
      </p:sp>
      <p:sp>
        <p:nvSpPr>
          <p:cNvPr id="97" name="직사각형 96">
            <a:extLst>
              <a:ext uri="{FF2B5EF4-FFF2-40B4-BE49-F238E27FC236}">
                <a16:creationId xmlns:a16="http://schemas.microsoft.com/office/drawing/2014/main" id="{02F17DFC-439E-4D27-8965-F99AE7DD9470}"/>
              </a:ext>
            </a:extLst>
          </p:cNvPr>
          <p:cNvSpPr/>
          <p:nvPr/>
        </p:nvSpPr>
        <p:spPr>
          <a:xfrm>
            <a:off x="3124086" y="4564534"/>
            <a:ext cx="545621" cy="230832"/>
          </a:xfrm>
          <a:prstGeom prst="rect">
            <a:avLst/>
          </a:prstGeom>
        </p:spPr>
        <p:txBody>
          <a:bodyPr wrap="square">
            <a:spAutoFit/>
          </a:bodyPr>
          <a:lstStyle/>
          <a:p>
            <a:pPr lvl="0">
              <a:defRPr/>
            </a:pPr>
            <a:r>
              <a:rPr lang="en-US" altLang="ko-KR" sz="900" dirty="0"/>
              <a:t>step 4</a:t>
            </a:r>
          </a:p>
        </p:txBody>
      </p:sp>
      <p:sp>
        <p:nvSpPr>
          <p:cNvPr id="98" name="순서도: 연결자 97">
            <a:extLst>
              <a:ext uri="{FF2B5EF4-FFF2-40B4-BE49-F238E27FC236}">
                <a16:creationId xmlns:a16="http://schemas.microsoft.com/office/drawing/2014/main" id="{5EE70A75-6270-4721-A480-4C475588C8E3}"/>
              </a:ext>
            </a:extLst>
          </p:cNvPr>
          <p:cNvSpPr/>
          <p:nvPr/>
        </p:nvSpPr>
        <p:spPr>
          <a:xfrm flipV="1">
            <a:off x="3071488" y="5131544"/>
            <a:ext cx="120312" cy="105914"/>
          </a:xfrm>
          <a:prstGeom prst="flowChartConnector">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sz="800">
              <a:solidFill>
                <a:schemeClr val="tx1"/>
              </a:solidFill>
            </a:endParaRPr>
          </a:p>
        </p:txBody>
      </p:sp>
      <p:sp>
        <p:nvSpPr>
          <p:cNvPr id="99" name="직사각형 98">
            <a:extLst>
              <a:ext uri="{FF2B5EF4-FFF2-40B4-BE49-F238E27FC236}">
                <a16:creationId xmlns:a16="http://schemas.microsoft.com/office/drawing/2014/main" id="{BBFE474C-BC57-4395-8589-8534A6599D80}"/>
              </a:ext>
            </a:extLst>
          </p:cNvPr>
          <p:cNvSpPr/>
          <p:nvPr/>
        </p:nvSpPr>
        <p:spPr>
          <a:xfrm>
            <a:off x="3131644" y="5076875"/>
            <a:ext cx="545621" cy="230832"/>
          </a:xfrm>
          <a:prstGeom prst="rect">
            <a:avLst/>
          </a:prstGeom>
        </p:spPr>
        <p:txBody>
          <a:bodyPr wrap="square">
            <a:spAutoFit/>
          </a:bodyPr>
          <a:lstStyle/>
          <a:p>
            <a:pPr lvl="0">
              <a:defRPr/>
            </a:pPr>
            <a:r>
              <a:rPr lang="en-US" altLang="ko-KR" sz="900" dirty="0"/>
              <a:t>step 6</a:t>
            </a:r>
          </a:p>
        </p:txBody>
      </p:sp>
      <p:sp>
        <p:nvSpPr>
          <p:cNvPr id="100" name="순서도: 연결자 99">
            <a:extLst>
              <a:ext uri="{FF2B5EF4-FFF2-40B4-BE49-F238E27FC236}">
                <a16:creationId xmlns:a16="http://schemas.microsoft.com/office/drawing/2014/main" id="{07B6E739-B8F0-4256-AC8E-C301FD650F52}"/>
              </a:ext>
            </a:extLst>
          </p:cNvPr>
          <p:cNvSpPr/>
          <p:nvPr/>
        </p:nvSpPr>
        <p:spPr>
          <a:xfrm flipV="1">
            <a:off x="5217310" y="4066956"/>
            <a:ext cx="120312" cy="105914"/>
          </a:xfrm>
          <a:prstGeom prst="flowChartConnector">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sz="800">
              <a:solidFill>
                <a:schemeClr val="tx1"/>
              </a:solidFill>
            </a:endParaRPr>
          </a:p>
        </p:txBody>
      </p:sp>
      <p:sp>
        <p:nvSpPr>
          <p:cNvPr id="101" name="직사각형 100">
            <a:extLst>
              <a:ext uri="{FF2B5EF4-FFF2-40B4-BE49-F238E27FC236}">
                <a16:creationId xmlns:a16="http://schemas.microsoft.com/office/drawing/2014/main" id="{98172519-96E2-4992-8C7A-DFD2018F3B6C}"/>
              </a:ext>
            </a:extLst>
          </p:cNvPr>
          <p:cNvSpPr/>
          <p:nvPr/>
        </p:nvSpPr>
        <p:spPr>
          <a:xfrm>
            <a:off x="5277466" y="4012287"/>
            <a:ext cx="545621" cy="230832"/>
          </a:xfrm>
          <a:prstGeom prst="rect">
            <a:avLst/>
          </a:prstGeom>
        </p:spPr>
        <p:txBody>
          <a:bodyPr wrap="square">
            <a:spAutoFit/>
          </a:bodyPr>
          <a:lstStyle/>
          <a:p>
            <a:pPr lvl="0">
              <a:defRPr/>
            </a:pPr>
            <a:r>
              <a:rPr lang="en-US" altLang="ko-KR" sz="900" dirty="0"/>
              <a:t>step 3</a:t>
            </a:r>
          </a:p>
        </p:txBody>
      </p:sp>
      <p:sp>
        <p:nvSpPr>
          <p:cNvPr id="103" name="순서도: 연결자 102">
            <a:extLst>
              <a:ext uri="{FF2B5EF4-FFF2-40B4-BE49-F238E27FC236}">
                <a16:creationId xmlns:a16="http://schemas.microsoft.com/office/drawing/2014/main" id="{26517A28-631A-403B-86BD-4C7C1D64118A}"/>
              </a:ext>
            </a:extLst>
          </p:cNvPr>
          <p:cNvSpPr/>
          <p:nvPr/>
        </p:nvSpPr>
        <p:spPr>
          <a:xfrm flipV="1">
            <a:off x="5216790" y="4615540"/>
            <a:ext cx="120312" cy="105914"/>
          </a:xfrm>
          <a:prstGeom prst="flowChartConnector">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sz="800">
              <a:solidFill>
                <a:schemeClr val="tx1"/>
              </a:solidFill>
            </a:endParaRPr>
          </a:p>
        </p:txBody>
      </p:sp>
      <p:sp>
        <p:nvSpPr>
          <p:cNvPr id="104" name="직사각형 103">
            <a:extLst>
              <a:ext uri="{FF2B5EF4-FFF2-40B4-BE49-F238E27FC236}">
                <a16:creationId xmlns:a16="http://schemas.microsoft.com/office/drawing/2014/main" id="{6CA245DB-C44F-4464-9E80-138986CD21C5}"/>
              </a:ext>
            </a:extLst>
          </p:cNvPr>
          <p:cNvSpPr/>
          <p:nvPr/>
        </p:nvSpPr>
        <p:spPr>
          <a:xfrm>
            <a:off x="5276946" y="4560871"/>
            <a:ext cx="545621" cy="230832"/>
          </a:xfrm>
          <a:prstGeom prst="rect">
            <a:avLst/>
          </a:prstGeom>
        </p:spPr>
        <p:txBody>
          <a:bodyPr wrap="square">
            <a:spAutoFit/>
          </a:bodyPr>
          <a:lstStyle/>
          <a:p>
            <a:pPr lvl="0">
              <a:defRPr/>
            </a:pPr>
            <a:r>
              <a:rPr lang="en-US" altLang="ko-KR" sz="900" dirty="0"/>
              <a:t>step 5</a:t>
            </a:r>
          </a:p>
        </p:txBody>
      </p:sp>
      <p:sp>
        <p:nvSpPr>
          <p:cNvPr id="105" name="순서도: 연결자 104">
            <a:extLst>
              <a:ext uri="{FF2B5EF4-FFF2-40B4-BE49-F238E27FC236}">
                <a16:creationId xmlns:a16="http://schemas.microsoft.com/office/drawing/2014/main" id="{D0ED13D4-B728-44CC-82CB-C947AF02F957}"/>
              </a:ext>
            </a:extLst>
          </p:cNvPr>
          <p:cNvSpPr/>
          <p:nvPr/>
        </p:nvSpPr>
        <p:spPr>
          <a:xfrm flipV="1">
            <a:off x="5224970" y="5126598"/>
            <a:ext cx="120312" cy="105914"/>
          </a:xfrm>
          <a:prstGeom prst="flowChartConnector">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sz="800">
              <a:solidFill>
                <a:schemeClr val="tx1"/>
              </a:solidFill>
            </a:endParaRPr>
          </a:p>
        </p:txBody>
      </p:sp>
      <p:sp>
        <p:nvSpPr>
          <p:cNvPr id="106" name="직사각형 105">
            <a:extLst>
              <a:ext uri="{FF2B5EF4-FFF2-40B4-BE49-F238E27FC236}">
                <a16:creationId xmlns:a16="http://schemas.microsoft.com/office/drawing/2014/main" id="{49FABA50-F492-4E38-92DA-F9BF1F492EFC}"/>
              </a:ext>
            </a:extLst>
          </p:cNvPr>
          <p:cNvSpPr/>
          <p:nvPr/>
        </p:nvSpPr>
        <p:spPr>
          <a:xfrm>
            <a:off x="5285126" y="5071929"/>
            <a:ext cx="545621" cy="230832"/>
          </a:xfrm>
          <a:prstGeom prst="rect">
            <a:avLst/>
          </a:prstGeom>
        </p:spPr>
        <p:txBody>
          <a:bodyPr wrap="square">
            <a:spAutoFit/>
          </a:bodyPr>
          <a:lstStyle/>
          <a:p>
            <a:pPr lvl="0">
              <a:defRPr/>
            </a:pPr>
            <a:r>
              <a:rPr lang="en-US" altLang="ko-KR" sz="900" dirty="0"/>
              <a:t>step 7</a:t>
            </a:r>
          </a:p>
        </p:txBody>
      </p:sp>
      <p:cxnSp>
        <p:nvCxnSpPr>
          <p:cNvPr id="107" name="연결선: 꺾임 106">
            <a:extLst>
              <a:ext uri="{FF2B5EF4-FFF2-40B4-BE49-F238E27FC236}">
                <a16:creationId xmlns:a16="http://schemas.microsoft.com/office/drawing/2014/main" id="{74061A39-AD31-41CB-B091-BC80D3A61EA1}"/>
              </a:ext>
            </a:extLst>
          </p:cNvPr>
          <p:cNvCxnSpPr>
            <a:cxnSpLocks/>
            <a:stCxn id="67" idx="2"/>
            <a:endCxn id="75" idx="3"/>
          </p:cNvCxnSpPr>
          <p:nvPr/>
        </p:nvCxnSpPr>
        <p:spPr>
          <a:xfrm rot="5400000">
            <a:off x="3777889" y="3460313"/>
            <a:ext cx="286885" cy="568052"/>
          </a:xfrm>
          <a:prstGeom prst="bentConnector2">
            <a:avLst/>
          </a:prstGeom>
          <a:ln>
            <a:solidFill>
              <a:schemeClr val="tx1">
                <a:lumMod val="75000"/>
                <a:lumOff val="25000"/>
              </a:schemeClr>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09" name="연결선: 꺾임 108">
            <a:extLst>
              <a:ext uri="{FF2B5EF4-FFF2-40B4-BE49-F238E27FC236}">
                <a16:creationId xmlns:a16="http://schemas.microsoft.com/office/drawing/2014/main" id="{C69F033A-23AE-4409-9695-6052B682E3A9}"/>
              </a:ext>
            </a:extLst>
          </p:cNvPr>
          <p:cNvCxnSpPr>
            <a:cxnSpLocks/>
            <a:stCxn id="67" idx="2"/>
            <a:endCxn id="84" idx="3"/>
          </p:cNvCxnSpPr>
          <p:nvPr/>
        </p:nvCxnSpPr>
        <p:spPr>
          <a:xfrm rot="5400000">
            <a:off x="3506206" y="3731996"/>
            <a:ext cx="830251" cy="568052"/>
          </a:xfrm>
          <a:prstGeom prst="bentConnector2">
            <a:avLst/>
          </a:prstGeom>
          <a:ln>
            <a:solidFill>
              <a:schemeClr val="tx1">
                <a:lumMod val="75000"/>
                <a:lumOff val="25000"/>
              </a:schemeClr>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10" name="연결선: 꺾임 109">
            <a:extLst>
              <a:ext uri="{FF2B5EF4-FFF2-40B4-BE49-F238E27FC236}">
                <a16:creationId xmlns:a16="http://schemas.microsoft.com/office/drawing/2014/main" id="{06C9BCD9-C738-45F7-AF40-324CDA9D7D20}"/>
              </a:ext>
            </a:extLst>
          </p:cNvPr>
          <p:cNvCxnSpPr>
            <a:cxnSpLocks/>
            <a:stCxn id="67" idx="2"/>
            <a:endCxn id="83" idx="1"/>
          </p:cNvCxnSpPr>
          <p:nvPr/>
        </p:nvCxnSpPr>
        <p:spPr>
          <a:xfrm rot="16200000" flipH="1">
            <a:off x="4337929" y="3468325"/>
            <a:ext cx="286885" cy="552028"/>
          </a:xfrm>
          <a:prstGeom prst="bentConnector2">
            <a:avLst/>
          </a:prstGeom>
          <a:ln>
            <a:solidFill>
              <a:schemeClr val="tx1">
                <a:lumMod val="75000"/>
                <a:lumOff val="25000"/>
              </a:schemeClr>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12" name="연결선: 꺾임 111">
            <a:extLst>
              <a:ext uri="{FF2B5EF4-FFF2-40B4-BE49-F238E27FC236}">
                <a16:creationId xmlns:a16="http://schemas.microsoft.com/office/drawing/2014/main" id="{81A45EBC-18FE-441B-950E-3840B2E5A569}"/>
              </a:ext>
            </a:extLst>
          </p:cNvPr>
          <p:cNvCxnSpPr>
            <a:cxnSpLocks/>
            <a:stCxn id="67" idx="2"/>
            <a:endCxn id="87" idx="1"/>
          </p:cNvCxnSpPr>
          <p:nvPr/>
        </p:nvCxnSpPr>
        <p:spPr>
          <a:xfrm rot="16200000" flipH="1">
            <a:off x="4062847" y="3743407"/>
            <a:ext cx="828656" cy="543636"/>
          </a:xfrm>
          <a:prstGeom prst="bentConnector2">
            <a:avLst/>
          </a:prstGeom>
          <a:ln>
            <a:solidFill>
              <a:schemeClr val="tx1">
                <a:lumMod val="75000"/>
                <a:lumOff val="25000"/>
              </a:schemeClr>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13" name="연결선: 꺾임 112">
            <a:extLst>
              <a:ext uri="{FF2B5EF4-FFF2-40B4-BE49-F238E27FC236}">
                <a16:creationId xmlns:a16="http://schemas.microsoft.com/office/drawing/2014/main" id="{EE93DA4D-7E03-4416-88CC-AA6B44B2AEC3}"/>
              </a:ext>
            </a:extLst>
          </p:cNvPr>
          <p:cNvCxnSpPr>
            <a:cxnSpLocks/>
            <a:stCxn id="67" idx="2"/>
            <a:endCxn id="88" idx="3"/>
          </p:cNvCxnSpPr>
          <p:nvPr/>
        </p:nvCxnSpPr>
        <p:spPr>
          <a:xfrm rot="5400000">
            <a:off x="3257404" y="3980798"/>
            <a:ext cx="1327854" cy="568052"/>
          </a:xfrm>
          <a:prstGeom prst="bentConnector2">
            <a:avLst/>
          </a:prstGeom>
          <a:ln>
            <a:solidFill>
              <a:schemeClr val="tx1">
                <a:lumMod val="75000"/>
                <a:lumOff val="25000"/>
              </a:schemeClr>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17" name="연결선: 꺾임 116">
            <a:extLst>
              <a:ext uri="{FF2B5EF4-FFF2-40B4-BE49-F238E27FC236}">
                <a16:creationId xmlns:a16="http://schemas.microsoft.com/office/drawing/2014/main" id="{16426349-65BD-43C7-8197-A26BE528C6F7}"/>
              </a:ext>
            </a:extLst>
          </p:cNvPr>
          <p:cNvCxnSpPr>
            <a:cxnSpLocks/>
            <a:stCxn id="67" idx="2"/>
            <a:endCxn id="89" idx="1"/>
          </p:cNvCxnSpPr>
          <p:nvPr/>
        </p:nvCxnSpPr>
        <p:spPr>
          <a:xfrm rot="16200000" flipH="1">
            <a:off x="3815912" y="3990342"/>
            <a:ext cx="1330919" cy="552028"/>
          </a:xfrm>
          <a:prstGeom prst="bentConnector2">
            <a:avLst/>
          </a:prstGeom>
          <a:ln>
            <a:solidFill>
              <a:schemeClr val="tx1">
                <a:lumMod val="75000"/>
                <a:lumOff val="25000"/>
              </a:schemeClr>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sp>
        <p:nvSpPr>
          <p:cNvPr id="118" name="순서도: 문서 117">
            <a:extLst>
              <a:ext uri="{FF2B5EF4-FFF2-40B4-BE49-F238E27FC236}">
                <a16:creationId xmlns:a16="http://schemas.microsoft.com/office/drawing/2014/main" id="{BB904B98-99B3-4CFC-97B3-C13EA354A940}"/>
              </a:ext>
            </a:extLst>
          </p:cNvPr>
          <p:cNvSpPr/>
          <p:nvPr/>
        </p:nvSpPr>
        <p:spPr>
          <a:xfrm>
            <a:off x="6819200" y="2311444"/>
            <a:ext cx="1069202"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dirty="0" err="1">
                <a:solidFill>
                  <a:schemeClr val="tx1"/>
                </a:solidFill>
              </a:rPr>
              <a:t>pointCharge.jsp</a:t>
            </a:r>
            <a:endParaRPr lang="ko-KR" altLang="en-US" sz="900" dirty="0">
              <a:solidFill>
                <a:schemeClr val="tx1"/>
              </a:solidFill>
            </a:endParaRPr>
          </a:p>
        </p:txBody>
      </p:sp>
      <p:sp>
        <p:nvSpPr>
          <p:cNvPr id="119" name="순서도: 처리 118">
            <a:extLst>
              <a:ext uri="{FF2B5EF4-FFF2-40B4-BE49-F238E27FC236}">
                <a16:creationId xmlns:a16="http://schemas.microsoft.com/office/drawing/2014/main" id="{DBF52251-F222-4E04-B253-3B557396D265}"/>
              </a:ext>
            </a:extLst>
          </p:cNvPr>
          <p:cNvSpPr/>
          <p:nvPr/>
        </p:nvSpPr>
        <p:spPr>
          <a:xfrm>
            <a:off x="6844687" y="2917484"/>
            <a:ext cx="1024136" cy="31766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dirty="0">
                <a:solidFill>
                  <a:schemeClr val="tx1"/>
                </a:solidFill>
              </a:rPr>
              <a:t>&lt;a&gt;</a:t>
            </a:r>
          </a:p>
          <a:p>
            <a:pPr algn="ctr">
              <a:defRPr/>
            </a:pPr>
            <a:r>
              <a:rPr lang="ko-KR" altLang="en-US" sz="900" dirty="0">
                <a:solidFill>
                  <a:schemeClr val="tx1"/>
                </a:solidFill>
              </a:rPr>
              <a:t>포인트 충전</a:t>
            </a:r>
          </a:p>
        </p:txBody>
      </p:sp>
      <p:cxnSp>
        <p:nvCxnSpPr>
          <p:cNvPr id="120" name="직선 화살표 연결선 119">
            <a:extLst>
              <a:ext uri="{FF2B5EF4-FFF2-40B4-BE49-F238E27FC236}">
                <a16:creationId xmlns:a16="http://schemas.microsoft.com/office/drawing/2014/main" id="{7262145F-CDC8-4B23-B575-C35CA4FF9CF8}"/>
              </a:ext>
            </a:extLst>
          </p:cNvPr>
          <p:cNvCxnSpPr>
            <a:cxnSpLocks/>
          </p:cNvCxnSpPr>
          <p:nvPr/>
        </p:nvCxnSpPr>
        <p:spPr>
          <a:xfrm>
            <a:off x="7366963" y="2621705"/>
            <a:ext cx="3876" cy="295161"/>
          </a:xfrm>
          <a:prstGeom prst="straightConnector1">
            <a:avLst/>
          </a:prstGeom>
          <a:ln>
            <a:solidFill>
              <a:schemeClr val="tx1">
                <a:lumMod val="75000"/>
                <a:lumOff val="25000"/>
              </a:schemeClr>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sp>
        <p:nvSpPr>
          <p:cNvPr id="121" name="순서도: 처리 120">
            <a:extLst>
              <a:ext uri="{FF2B5EF4-FFF2-40B4-BE49-F238E27FC236}">
                <a16:creationId xmlns:a16="http://schemas.microsoft.com/office/drawing/2014/main" id="{B6C5793D-391A-43C3-86C8-921D594D5680}"/>
              </a:ext>
            </a:extLst>
          </p:cNvPr>
          <p:cNvSpPr/>
          <p:nvPr/>
        </p:nvSpPr>
        <p:spPr>
          <a:xfrm>
            <a:off x="6817437" y="3753941"/>
            <a:ext cx="1082931" cy="31766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dirty="0" err="1">
                <a:solidFill>
                  <a:schemeClr val="tx1"/>
                </a:solidFill>
              </a:rPr>
              <a:t>IMP.request_pay</a:t>
            </a:r>
            <a:r>
              <a:rPr lang="en-US" altLang="ko-KR" sz="900" dirty="0">
                <a:solidFill>
                  <a:schemeClr val="tx1"/>
                </a:solidFill>
              </a:rPr>
              <a:t>()</a:t>
            </a:r>
            <a:endParaRPr lang="ko-KR" altLang="en-US" sz="900" dirty="0">
              <a:solidFill>
                <a:schemeClr val="tx1"/>
              </a:solidFill>
            </a:endParaRPr>
          </a:p>
        </p:txBody>
      </p:sp>
      <p:sp>
        <p:nvSpPr>
          <p:cNvPr id="124" name="순서도: 처리 123">
            <a:extLst>
              <a:ext uri="{FF2B5EF4-FFF2-40B4-BE49-F238E27FC236}">
                <a16:creationId xmlns:a16="http://schemas.microsoft.com/office/drawing/2014/main" id="{F5013BCC-D311-4978-8CF6-C420A1205CC5}"/>
              </a:ext>
            </a:extLst>
          </p:cNvPr>
          <p:cNvSpPr/>
          <p:nvPr/>
        </p:nvSpPr>
        <p:spPr>
          <a:xfrm>
            <a:off x="6817436" y="4372030"/>
            <a:ext cx="1203400" cy="31766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dirty="0">
                <a:solidFill>
                  <a:schemeClr val="tx1"/>
                </a:solidFill>
              </a:rPr>
              <a:t>PointChargeAction.java</a:t>
            </a:r>
            <a:endParaRPr lang="ko-KR" altLang="en-US" sz="900" dirty="0">
              <a:solidFill>
                <a:schemeClr val="tx1"/>
              </a:solidFill>
            </a:endParaRPr>
          </a:p>
        </p:txBody>
      </p:sp>
      <p:cxnSp>
        <p:nvCxnSpPr>
          <p:cNvPr id="125" name="연결선: 꺾임 124">
            <a:extLst>
              <a:ext uri="{FF2B5EF4-FFF2-40B4-BE49-F238E27FC236}">
                <a16:creationId xmlns:a16="http://schemas.microsoft.com/office/drawing/2014/main" id="{478E1B0B-A8F4-43CB-A8DB-97787EFB5F14}"/>
              </a:ext>
            </a:extLst>
          </p:cNvPr>
          <p:cNvCxnSpPr>
            <a:cxnSpLocks/>
            <a:stCxn id="121" idx="1"/>
            <a:endCxn id="119" idx="1"/>
          </p:cNvCxnSpPr>
          <p:nvPr/>
        </p:nvCxnSpPr>
        <p:spPr>
          <a:xfrm rot="10800000" flipH="1">
            <a:off x="6817437" y="3076318"/>
            <a:ext cx="27250" cy="836457"/>
          </a:xfrm>
          <a:prstGeom prst="bentConnector3">
            <a:avLst>
              <a:gd name="adj1" fmla="val -838899"/>
            </a:avLst>
          </a:prstGeom>
          <a:ln>
            <a:solidFill>
              <a:schemeClr val="tx1">
                <a:lumMod val="75000"/>
                <a:lumOff val="25000"/>
              </a:schemeClr>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sp>
        <p:nvSpPr>
          <p:cNvPr id="126" name="직사각형 125">
            <a:extLst>
              <a:ext uri="{FF2B5EF4-FFF2-40B4-BE49-F238E27FC236}">
                <a16:creationId xmlns:a16="http://schemas.microsoft.com/office/drawing/2014/main" id="{F459DF98-7FDD-488A-85C0-7BAFC7594697}"/>
              </a:ext>
            </a:extLst>
          </p:cNvPr>
          <p:cNvSpPr/>
          <p:nvPr/>
        </p:nvSpPr>
        <p:spPr>
          <a:xfrm>
            <a:off x="6383921" y="3904753"/>
            <a:ext cx="448584" cy="236696"/>
          </a:xfrm>
          <a:prstGeom prst="rect">
            <a:avLst/>
          </a:prstGeom>
        </p:spPr>
        <p:txBody>
          <a:bodyPr wrap="square">
            <a:spAutoFit/>
          </a:bodyPr>
          <a:lstStyle/>
          <a:p>
            <a:pPr lvl="0">
              <a:defRPr/>
            </a:pPr>
            <a:r>
              <a:rPr lang="en-US" altLang="ko-KR" sz="900" dirty="0"/>
              <a:t>NO</a:t>
            </a:r>
          </a:p>
        </p:txBody>
      </p:sp>
      <p:sp>
        <p:nvSpPr>
          <p:cNvPr id="128" name="직사각형 127">
            <a:extLst>
              <a:ext uri="{FF2B5EF4-FFF2-40B4-BE49-F238E27FC236}">
                <a16:creationId xmlns:a16="http://schemas.microsoft.com/office/drawing/2014/main" id="{5D11BCA8-21DC-463B-922F-3035DD5F5921}"/>
              </a:ext>
            </a:extLst>
          </p:cNvPr>
          <p:cNvSpPr/>
          <p:nvPr/>
        </p:nvSpPr>
        <p:spPr>
          <a:xfrm>
            <a:off x="7368796" y="4065260"/>
            <a:ext cx="448584" cy="236696"/>
          </a:xfrm>
          <a:prstGeom prst="rect">
            <a:avLst/>
          </a:prstGeom>
        </p:spPr>
        <p:txBody>
          <a:bodyPr wrap="square">
            <a:spAutoFit/>
          </a:bodyPr>
          <a:lstStyle/>
          <a:p>
            <a:pPr lvl="0">
              <a:defRPr/>
            </a:pPr>
            <a:r>
              <a:rPr lang="en-US" altLang="ko-KR" sz="900" dirty="0"/>
              <a:t>YES</a:t>
            </a:r>
          </a:p>
        </p:txBody>
      </p:sp>
      <p:cxnSp>
        <p:nvCxnSpPr>
          <p:cNvPr id="130" name="직선 화살표 연결선 129">
            <a:extLst>
              <a:ext uri="{FF2B5EF4-FFF2-40B4-BE49-F238E27FC236}">
                <a16:creationId xmlns:a16="http://schemas.microsoft.com/office/drawing/2014/main" id="{188FF413-81FE-451E-8F6B-AE8BAC029C43}"/>
              </a:ext>
            </a:extLst>
          </p:cNvPr>
          <p:cNvCxnSpPr>
            <a:cxnSpLocks/>
          </p:cNvCxnSpPr>
          <p:nvPr/>
        </p:nvCxnSpPr>
        <p:spPr>
          <a:xfrm flipH="1">
            <a:off x="6576614" y="4560871"/>
            <a:ext cx="202289" cy="0"/>
          </a:xfrm>
          <a:prstGeom prst="straightConnector1">
            <a:avLst/>
          </a:prstGeom>
          <a:ln>
            <a:solidFill>
              <a:schemeClr val="tx1">
                <a:lumMod val="75000"/>
                <a:lumOff val="25000"/>
              </a:schemeClr>
            </a:solidFill>
            <a:prstDash val="dash"/>
            <a:headEnd type="none" w="med" len="med"/>
            <a:tailEnd type="triangle" w="sm" len="sm"/>
          </a:ln>
        </p:spPr>
        <p:style>
          <a:lnRef idx="1">
            <a:schemeClr val="accent1"/>
          </a:lnRef>
          <a:fillRef idx="0">
            <a:schemeClr val="accent1"/>
          </a:fillRef>
          <a:effectRef idx="0">
            <a:schemeClr val="accent1"/>
          </a:effectRef>
          <a:fontRef idx="minor">
            <a:schemeClr val="tx1"/>
          </a:fontRef>
        </p:style>
      </p:cxnSp>
      <p:sp>
        <p:nvSpPr>
          <p:cNvPr id="136" name="순서도: 처리 135">
            <a:extLst>
              <a:ext uri="{FF2B5EF4-FFF2-40B4-BE49-F238E27FC236}">
                <a16:creationId xmlns:a16="http://schemas.microsoft.com/office/drawing/2014/main" id="{5914D23C-F7C8-48E6-8E1C-F6292C71706D}"/>
              </a:ext>
            </a:extLst>
          </p:cNvPr>
          <p:cNvSpPr/>
          <p:nvPr/>
        </p:nvSpPr>
        <p:spPr>
          <a:xfrm>
            <a:off x="6207073" y="3325676"/>
            <a:ext cx="1107365" cy="337990"/>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ko-KR" altLang="en-US" sz="600" dirty="0">
                <a:solidFill>
                  <a:schemeClr val="tx1"/>
                </a:solidFill>
              </a:rPr>
              <a:t>결제에 실패 하였습니다</a:t>
            </a:r>
            <a:r>
              <a:rPr lang="en-US" altLang="ko-KR" sz="600" dirty="0">
                <a:solidFill>
                  <a:schemeClr val="tx1"/>
                </a:solidFill>
              </a:rPr>
              <a:t>.</a:t>
            </a:r>
          </a:p>
          <a:p>
            <a:pPr algn="ctr">
              <a:defRPr/>
            </a:pPr>
            <a:r>
              <a:rPr lang="ko-KR" altLang="en-US" sz="600" dirty="0">
                <a:solidFill>
                  <a:schemeClr val="tx1"/>
                </a:solidFill>
              </a:rPr>
              <a:t>에러 내용 </a:t>
            </a:r>
            <a:r>
              <a:rPr lang="en-US" altLang="ko-KR" sz="600" dirty="0">
                <a:solidFill>
                  <a:schemeClr val="tx1"/>
                </a:solidFill>
              </a:rPr>
              <a:t>:</a:t>
            </a:r>
          </a:p>
          <a:p>
            <a:pPr algn="ctr">
              <a:defRPr/>
            </a:pPr>
            <a:r>
              <a:rPr lang="en-US" altLang="ko-KR" sz="900" dirty="0">
                <a:solidFill>
                  <a:schemeClr val="tx1"/>
                </a:solidFill>
              </a:rPr>
              <a:t> </a:t>
            </a:r>
            <a:endParaRPr lang="ko-KR" altLang="en-US" sz="900" dirty="0">
              <a:solidFill>
                <a:schemeClr val="tx1"/>
              </a:solidFill>
            </a:endParaRPr>
          </a:p>
        </p:txBody>
      </p:sp>
      <p:sp>
        <p:nvSpPr>
          <p:cNvPr id="137" name="순서도: 수행의 시작/종료 136">
            <a:extLst>
              <a:ext uri="{FF2B5EF4-FFF2-40B4-BE49-F238E27FC236}">
                <a16:creationId xmlns:a16="http://schemas.microsoft.com/office/drawing/2014/main" id="{A8A3785C-AFCC-46D5-B8C5-5F190C999CB8}"/>
              </a:ext>
            </a:extLst>
          </p:cNvPr>
          <p:cNvSpPr/>
          <p:nvPr/>
        </p:nvSpPr>
        <p:spPr>
          <a:xfrm>
            <a:off x="6478052" y="3529305"/>
            <a:ext cx="474179" cy="110550"/>
          </a:xfrm>
          <a:prstGeom prst="flowChartTerminator">
            <a:avLst/>
          </a:prstGeom>
          <a:solidFill>
            <a:schemeClr val="bg1">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dirty="0">
                <a:solidFill>
                  <a:schemeClr val="tx1"/>
                </a:solidFill>
              </a:rPr>
              <a:t>확인</a:t>
            </a:r>
          </a:p>
        </p:txBody>
      </p:sp>
      <p:sp>
        <p:nvSpPr>
          <p:cNvPr id="141" name="순서도: 처리 140">
            <a:extLst>
              <a:ext uri="{FF2B5EF4-FFF2-40B4-BE49-F238E27FC236}">
                <a16:creationId xmlns:a16="http://schemas.microsoft.com/office/drawing/2014/main" id="{A39454C6-C2BF-4470-9F1D-2C9AB4C9C1F1}"/>
              </a:ext>
            </a:extLst>
          </p:cNvPr>
          <p:cNvSpPr/>
          <p:nvPr/>
        </p:nvSpPr>
        <p:spPr>
          <a:xfrm>
            <a:off x="6817436" y="4990119"/>
            <a:ext cx="1082929" cy="337990"/>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ko-KR" altLang="en-US" sz="600" dirty="0">
                <a:solidFill>
                  <a:schemeClr val="tx1"/>
                </a:solidFill>
              </a:rPr>
              <a:t>감사합니다</a:t>
            </a:r>
            <a:r>
              <a:rPr lang="en-US" altLang="ko-KR" sz="600" dirty="0">
                <a:solidFill>
                  <a:schemeClr val="tx1"/>
                </a:solidFill>
              </a:rPr>
              <a:t>. </a:t>
            </a:r>
          </a:p>
          <a:p>
            <a:pPr algn="ctr">
              <a:defRPr/>
            </a:pPr>
            <a:r>
              <a:rPr lang="ko-KR" altLang="en-US" sz="600" dirty="0">
                <a:solidFill>
                  <a:schemeClr val="tx1"/>
                </a:solidFill>
              </a:rPr>
              <a:t>결제가 완료되었습니다</a:t>
            </a:r>
            <a:r>
              <a:rPr lang="en-US" altLang="ko-KR" sz="600" dirty="0">
                <a:solidFill>
                  <a:schemeClr val="tx1"/>
                </a:solidFill>
              </a:rPr>
              <a:t>.</a:t>
            </a:r>
          </a:p>
          <a:p>
            <a:pPr algn="ctr">
              <a:defRPr/>
            </a:pPr>
            <a:r>
              <a:rPr lang="en-US" altLang="ko-KR" sz="900" dirty="0">
                <a:solidFill>
                  <a:schemeClr val="tx1"/>
                </a:solidFill>
              </a:rPr>
              <a:t> </a:t>
            </a:r>
            <a:endParaRPr lang="ko-KR" altLang="en-US" sz="900" dirty="0">
              <a:solidFill>
                <a:schemeClr val="tx1"/>
              </a:solidFill>
            </a:endParaRPr>
          </a:p>
        </p:txBody>
      </p:sp>
      <p:sp>
        <p:nvSpPr>
          <p:cNvPr id="142" name="순서도: 수행의 시작/종료 141">
            <a:extLst>
              <a:ext uri="{FF2B5EF4-FFF2-40B4-BE49-F238E27FC236}">
                <a16:creationId xmlns:a16="http://schemas.microsoft.com/office/drawing/2014/main" id="{96F3A56B-B314-4EB8-885C-FAF64C4467E0}"/>
              </a:ext>
            </a:extLst>
          </p:cNvPr>
          <p:cNvSpPr/>
          <p:nvPr/>
        </p:nvSpPr>
        <p:spPr>
          <a:xfrm>
            <a:off x="7116359" y="5204646"/>
            <a:ext cx="474179" cy="110550"/>
          </a:xfrm>
          <a:prstGeom prst="flowChartTerminator">
            <a:avLst/>
          </a:prstGeom>
          <a:solidFill>
            <a:schemeClr val="bg1">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dirty="0">
                <a:solidFill>
                  <a:schemeClr val="tx1"/>
                </a:solidFill>
              </a:rPr>
              <a:t>확인</a:t>
            </a:r>
          </a:p>
        </p:txBody>
      </p:sp>
      <p:sp>
        <p:nvSpPr>
          <p:cNvPr id="143" name="직사각형 142">
            <a:extLst>
              <a:ext uri="{FF2B5EF4-FFF2-40B4-BE49-F238E27FC236}">
                <a16:creationId xmlns:a16="http://schemas.microsoft.com/office/drawing/2014/main" id="{C304A611-2981-47BA-BD6D-B3D9C55B8AEB}"/>
              </a:ext>
            </a:extLst>
          </p:cNvPr>
          <p:cNvSpPr/>
          <p:nvPr/>
        </p:nvSpPr>
        <p:spPr>
          <a:xfrm>
            <a:off x="6076740" y="4697997"/>
            <a:ext cx="1082929" cy="200055"/>
          </a:xfrm>
          <a:prstGeom prst="rect">
            <a:avLst/>
          </a:prstGeom>
        </p:spPr>
        <p:txBody>
          <a:bodyPr wrap="square">
            <a:spAutoFit/>
          </a:bodyPr>
          <a:lstStyle/>
          <a:p>
            <a:pPr lvl="0">
              <a:defRPr/>
            </a:pPr>
            <a:r>
              <a:rPr lang="en-US" altLang="ko-KR" sz="700" dirty="0"/>
              <a:t>TABLE_BOARD_POINT</a:t>
            </a:r>
          </a:p>
        </p:txBody>
      </p:sp>
      <p:sp>
        <p:nvSpPr>
          <p:cNvPr id="146" name="순서도: 문서 145">
            <a:extLst>
              <a:ext uri="{FF2B5EF4-FFF2-40B4-BE49-F238E27FC236}">
                <a16:creationId xmlns:a16="http://schemas.microsoft.com/office/drawing/2014/main" id="{D1B0DA1B-0811-461C-82C7-53935832E87E}"/>
              </a:ext>
            </a:extLst>
          </p:cNvPr>
          <p:cNvSpPr/>
          <p:nvPr/>
        </p:nvSpPr>
        <p:spPr>
          <a:xfrm>
            <a:off x="9261408" y="2986566"/>
            <a:ext cx="881248"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dirty="0" err="1">
                <a:solidFill>
                  <a:schemeClr val="tx1"/>
                </a:solidFill>
              </a:rPr>
              <a:t>pointReceipt.jsp</a:t>
            </a:r>
            <a:endParaRPr lang="ko-KR" altLang="en-US" sz="900" dirty="0">
              <a:solidFill>
                <a:schemeClr val="tx1"/>
              </a:solidFill>
            </a:endParaRPr>
          </a:p>
        </p:txBody>
      </p:sp>
      <p:cxnSp>
        <p:nvCxnSpPr>
          <p:cNvPr id="148" name="연결선: 꺾임 147">
            <a:extLst>
              <a:ext uri="{FF2B5EF4-FFF2-40B4-BE49-F238E27FC236}">
                <a16:creationId xmlns:a16="http://schemas.microsoft.com/office/drawing/2014/main" id="{B87164AC-D9B4-47C9-A78D-321D278E9AEF}"/>
              </a:ext>
            </a:extLst>
          </p:cNvPr>
          <p:cNvCxnSpPr>
            <a:cxnSpLocks/>
            <a:stCxn id="141" idx="2"/>
            <a:endCxn id="146" idx="1"/>
          </p:cNvCxnSpPr>
          <p:nvPr/>
        </p:nvCxnSpPr>
        <p:spPr>
          <a:xfrm rot="5400000" flipH="1" flipV="1">
            <a:off x="7218799" y="3285500"/>
            <a:ext cx="2182710" cy="1902507"/>
          </a:xfrm>
          <a:prstGeom prst="bentConnector4">
            <a:avLst>
              <a:gd name="adj1" fmla="val -10473"/>
              <a:gd name="adj2" fmla="val 70278"/>
            </a:avLst>
          </a:prstGeom>
          <a:ln>
            <a:solidFill>
              <a:schemeClr val="tx1">
                <a:lumMod val="75000"/>
                <a:lumOff val="25000"/>
              </a:schemeClr>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sp>
        <p:nvSpPr>
          <p:cNvPr id="149" name="순서도: 처리 148">
            <a:extLst>
              <a:ext uri="{FF2B5EF4-FFF2-40B4-BE49-F238E27FC236}">
                <a16:creationId xmlns:a16="http://schemas.microsoft.com/office/drawing/2014/main" id="{A2B07F3A-CB84-4522-8F0B-E30E5E7B8484}"/>
              </a:ext>
            </a:extLst>
          </p:cNvPr>
          <p:cNvSpPr/>
          <p:nvPr/>
        </p:nvSpPr>
        <p:spPr>
          <a:xfrm>
            <a:off x="9074640" y="3576838"/>
            <a:ext cx="1215293" cy="31766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dirty="0">
                <a:solidFill>
                  <a:schemeClr val="tx1"/>
                </a:solidFill>
              </a:rPr>
              <a:t>PointReceiptAction.java</a:t>
            </a:r>
            <a:endParaRPr lang="ko-KR" altLang="en-US" sz="900" dirty="0">
              <a:solidFill>
                <a:schemeClr val="tx1"/>
              </a:solidFill>
            </a:endParaRPr>
          </a:p>
        </p:txBody>
      </p:sp>
      <p:pic>
        <p:nvPicPr>
          <p:cNvPr id="154" name="그림 153" descr="모니터, 컴퓨터이(가) 표시된 사진&#10;&#10;자동 생성된 설명">
            <a:extLst>
              <a:ext uri="{FF2B5EF4-FFF2-40B4-BE49-F238E27FC236}">
                <a16:creationId xmlns:a16="http://schemas.microsoft.com/office/drawing/2014/main" id="{E69A97C4-25D4-49F7-A40A-C14231DA07E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54957" y="3950423"/>
            <a:ext cx="508417" cy="508417"/>
          </a:xfrm>
          <a:prstGeom prst="rect">
            <a:avLst/>
          </a:prstGeom>
        </p:spPr>
      </p:pic>
      <p:cxnSp>
        <p:nvCxnSpPr>
          <p:cNvPr id="156" name="직선 화살표 연결선 155">
            <a:extLst>
              <a:ext uri="{FF2B5EF4-FFF2-40B4-BE49-F238E27FC236}">
                <a16:creationId xmlns:a16="http://schemas.microsoft.com/office/drawing/2014/main" id="{F0094F6E-67BB-47A9-8A9A-5D222FC447AF}"/>
              </a:ext>
            </a:extLst>
          </p:cNvPr>
          <p:cNvCxnSpPr>
            <a:cxnSpLocks/>
          </p:cNvCxnSpPr>
          <p:nvPr/>
        </p:nvCxnSpPr>
        <p:spPr>
          <a:xfrm>
            <a:off x="10053841" y="3946397"/>
            <a:ext cx="275584" cy="112810"/>
          </a:xfrm>
          <a:prstGeom prst="straightConnector1">
            <a:avLst/>
          </a:prstGeom>
          <a:ln>
            <a:solidFill>
              <a:schemeClr val="tx1">
                <a:lumMod val="75000"/>
                <a:lumOff val="25000"/>
              </a:schemeClr>
            </a:solidFill>
            <a:prstDash val="dash"/>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57" name="직선 화살표 연결선 156">
            <a:extLst>
              <a:ext uri="{FF2B5EF4-FFF2-40B4-BE49-F238E27FC236}">
                <a16:creationId xmlns:a16="http://schemas.microsoft.com/office/drawing/2014/main" id="{488075F0-9116-43EC-B004-8E1E2BB9531E}"/>
              </a:ext>
            </a:extLst>
          </p:cNvPr>
          <p:cNvCxnSpPr>
            <a:cxnSpLocks/>
          </p:cNvCxnSpPr>
          <p:nvPr/>
        </p:nvCxnSpPr>
        <p:spPr>
          <a:xfrm flipH="1" flipV="1">
            <a:off x="10023101" y="4011994"/>
            <a:ext cx="274584" cy="113422"/>
          </a:xfrm>
          <a:prstGeom prst="straightConnector1">
            <a:avLst/>
          </a:prstGeom>
          <a:ln>
            <a:solidFill>
              <a:schemeClr val="tx1">
                <a:lumMod val="75000"/>
                <a:lumOff val="25000"/>
              </a:schemeClr>
            </a:solidFill>
            <a:prstDash val="dash"/>
            <a:headEnd type="none" w="med" len="med"/>
            <a:tailEnd type="triangle" w="sm" len="sm"/>
          </a:ln>
        </p:spPr>
        <p:style>
          <a:lnRef idx="1">
            <a:schemeClr val="accent1"/>
          </a:lnRef>
          <a:fillRef idx="0">
            <a:schemeClr val="accent1"/>
          </a:fillRef>
          <a:effectRef idx="0">
            <a:schemeClr val="accent1"/>
          </a:effectRef>
          <a:fontRef idx="minor">
            <a:schemeClr val="tx1"/>
          </a:fontRef>
        </p:style>
      </p:cxnSp>
      <p:pic>
        <p:nvPicPr>
          <p:cNvPr id="181" name="그림 180">
            <a:extLst>
              <a:ext uri="{FF2B5EF4-FFF2-40B4-BE49-F238E27FC236}">
                <a16:creationId xmlns:a16="http://schemas.microsoft.com/office/drawing/2014/main" id="{BA8BBA07-CCB0-4AF1-AF22-C6AED015941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3423" t="13194" r="9391" b="26141"/>
          <a:stretch/>
        </p:blipFill>
        <p:spPr>
          <a:xfrm>
            <a:off x="6279541" y="4476240"/>
            <a:ext cx="297073" cy="233485"/>
          </a:xfrm>
          <a:prstGeom prst="rect">
            <a:avLst/>
          </a:prstGeom>
        </p:spPr>
      </p:pic>
      <p:cxnSp>
        <p:nvCxnSpPr>
          <p:cNvPr id="196" name="직선 화살표 연결선 195">
            <a:extLst>
              <a:ext uri="{FF2B5EF4-FFF2-40B4-BE49-F238E27FC236}">
                <a16:creationId xmlns:a16="http://schemas.microsoft.com/office/drawing/2014/main" id="{34E2F5F7-51CF-4866-AAAA-AE2F47D27E97}"/>
              </a:ext>
            </a:extLst>
          </p:cNvPr>
          <p:cNvCxnSpPr>
            <a:cxnSpLocks/>
          </p:cNvCxnSpPr>
          <p:nvPr/>
        </p:nvCxnSpPr>
        <p:spPr>
          <a:xfrm>
            <a:off x="7378108" y="3253396"/>
            <a:ext cx="0" cy="482300"/>
          </a:xfrm>
          <a:prstGeom prst="straightConnector1">
            <a:avLst/>
          </a:prstGeom>
          <a:ln>
            <a:solidFill>
              <a:schemeClr val="tx1">
                <a:lumMod val="75000"/>
                <a:lumOff val="25000"/>
              </a:schemeClr>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98" name="직선 화살표 연결선 197">
            <a:extLst>
              <a:ext uri="{FF2B5EF4-FFF2-40B4-BE49-F238E27FC236}">
                <a16:creationId xmlns:a16="http://schemas.microsoft.com/office/drawing/2014/main" id="{F14A9491-8925-45CD-BD1E-CA63449C9B7D}"/>
              </a:ext>
            </a:extLst>
          </p:cNvPr>
          <p:cNvCxnSpPr>
            <a:cxnSpLocks/>
          </p:cNvCxnSpPr>
          <p:nvPr/>
        </p:nvCxnSpPr>
        <p:spPr>
          <a:xfrm>
            <a:off x="7387592" y="4078173"/>
            <a:ext cx="3876" cy="295161"/>
          </a:xfrm>
          <a:prstGeom prst="straightConnector1">
            <a:avLst/>
          </a:prstGeom>
          <a:ln>
            <a:solidFill>
              <a:schemeClr val="tx1">
                <a:lumMod val="75000"/>
                <a:lumOff val="25000"/>
              </a:schemeClr>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99" name="직선 화살표 연결선 198">
            <a:extLst>
              <a:ext uri="{FF2B5EF4-FFF2-40B4-BE49-F238E27FC236}">
                <a16:creationId xmlns:a16="http://schemas.microsoft.com/office/drawing/2014/main" id="{AF7F6CA7-5326-4225-8635-6F91B9B4BF51}"/>
              </a:ext>
            </a:extLst>
          </p:cNvPr>
          <p:cNvCxnSpPr>
            <a:cxnSpLocks/>
          </p:cNvCxnSpPr>
          <p:nvPr/>
        </p:nvCxnSpPr>
        <p:spPr>
          <a:xfrm>
            <a:off x="7387954" y="4686657"/>
            <a:ext cx="3876" cy="295161"/>
          </a:xfrm>
          <a:prstGeom prst="straightConnector1">
            <a:avLst/>
          </a:prstGeom>
          <a:ln>
            <a:solidFill>
              <a:schemeClr val="tx1">
                <a:lumMod val="75000"/>
                <a:lumOff val="25000"/>
              </a:schemeClr>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204" name="직선 화살표 연결선 203">
            <a:extLst>
              <a:ext uri="{FF2B5EF4-FFF2-40B4-BE49-F238E27FC236}">
                <a16:creationId xmlns:a16="http://schemas.microsoft.com/office/drawing/2014/main" id="{D7043609-09A7-4C79-8B3D-98B2CC5CC85A}"/>
              </a:ext>
            </a:extLst>
          </p:cNvPr>
          <p:cNvCxnSpPr>
            <a:cxnSpLocks/>
          </p:cNvCxnSpPr>
          <p:nvPr/>
        </p:nvCxnSpPr>
        <p:spPr>
          <a:xfrm>
            <a:off x="9700094" y="3287021"/>
            <a:ext cx="3876" cy="295161"/>
          </a:xfrm>
          <a:prstGeom prst="straightConnector1">
            <a:avLst/>
          </a:prstGeom>
          <a:ln>
            <a:solidFill>
              <a:schemeClr val="tx1">
                <a:lumMod val="75000"/>
                <a:lumOff val="25000"/>
              </a:schemeClr>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sp>
        <p:nvSpPr>
          <p:cNvPr id="209" name="직사각형 208">
            <a:extLst>
              <a:ext uri="{FF2B5EF4-FFF2-40B4-BE49-F238E27FC236}">
                <a16:creationId xmlns:a16="http://schemas.microsoft.com/office/drawing/2014/main" id="{0BCC3F9E-2D3F-4A78-B151-29EB1FF9B39B}"/>
              </a:ext>
            </a:extLst>
          </p:cNvPr>
          <p:cNvSpPr/>
          <p:nvPr/>
        </p:nvSpPr>
        <p:spPr>
          <a:xfrm>
            <a:off x="10007886" y="4353566"/>
            <a:ext cx="1067452" cy="200055"/>
          </a:xfrm>
          <a:prstGeom prst="rect">
            <a:avLst/>
          </a:prstGeom>
        </p:spPr>
        <p:txBody>
          <a:bodyPr wrap="square">
            <a:spAutoFit/>
          </a:bodyPr>
          <a:lstStyle/>
          <a:p>
            <a:pPr lvl="0">
              <a:defRPr/>
            </a:pPr>
            <a:r>
              <a:rPr lang="en-US" altLang="ko-KR" sz="700" dirty="0"/>
              <a:t>TABLE_BOARD_POINT</a:t>
            </a:r>
          </a:p>
        </p:txBody>
      </p:sp>
      <p:cxnSp>
        <p:nvCxnSpPr>
          <p:cNvPr id="214" name="직선 화살표 연결선 213">
            <a:extLst>
              <a:ext uri="{FF2B5EF4-FFF2-40B4-BE49-F238E27FC236}">
                <a16:creationId xmlns:a16="http://schemas.microsoft.com/office/drawing/2014/main" id="{184D56A4-AAC7-42D0-824C-95F4890BB58F}"/>
              </a:ext>
            </a:extLst>
          </p:cNvPr>
          <p:cNvCxnSpPr>
            <a:cxnSpLocks/>
          </p:cNvCxnSpPr>
          <p:nvPr/>
        </p:nvCxnSpPr>
        <p:spPr>
          <a:xfrm>
            <a:off x="9702032" y="3899183"/>
            <a:ext cx="3876" cy="295161"/>
          </a:xfrm>
          <a:prstGeom prst="straightConnector1">
            <a:avLst/>
          </a:prstGeom>
          <a:ln>
            <a:solidFill>
              <a:schemeClr val="tx1">
                <a:lumMod val="75000"/>
                <a:lumOff val="25000"/>
              </a:schemeClr>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sp>
        <p:nvSpPr>
          <p:cNvPr id="215" name="순서도: 처리 214">
            <a:extLst>
              <a:ext uri="{FF2B5EF4-FFF2-40B4-BE49-F238E27FC236}">
                <a16:creationId xmlns:a16="http://schemas.microsoft.com/office/drawing/2014/main" id="{960EED54-1F24-4CAB-98F5-4A3C1EAC5F3D}"/>
              </a:ext>
            </a:extLst>
          </p:cNvPr>
          <p:cNvSpPr/>
          <p:nvPr/>
        </p:nvSpPr>
        <p:spPr>
          <a:xfrm>
            <a:off x="9295904" y="4209471"/>
            <a:ext cx="808380" cy="176335"/>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dirty="0">
                <a:solidFill>
                  <a:schemeClr val="tx1"/>
                </a:solidFill>
              </a:rPr>
              <a:t>list</a:t>
            </a:r>
            <a:endParaRPr lang="ko-KR" altLang="en-US" sz="900" dirty="0">
              <a:solidFill>
                <a:schemeClr val="tx1"/>
              </a:solidFill>
            </a:endParaRPr>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pPr lvl="0">
              <a:defRPr/>
            </a:pPr>
            <a:r>
              <a:rPr lang="en-US" altLang="ko-KR" dirty="0"/>
              <a:t>User flow</a:t>
            </a:r>
            <a:r>
              <a:rPr lang="ko-KR" altLang="en-US" dirty="0"/>
              <a:t> </a:t>
            </a:r>
            <a:r>
              <a:rPr lang="en-US" altLang="ko-KR" dirty="0"/>
              <a:t>:</a:t>
            </a:r>
            <a:r>
              <a:rPr lang="ko-KR" altLang="en-US" dirty="0"/>
              <a:t> 마이페이지</a:t>
            </a:r>
          </a:p>
        </p:txBody>
      </p:sp>
      <p:graphicFrame>
        <p:nvGraphicFramePr>
          <p:cNvPr id="3" name="표 2"/>
          <p:cNvGraphicFramePr>
            <a:graphicFrameLocks noGrp="1"/>
          </p:cNvGraphicFramePr>
          <p:nvPr>
            <p:extLst>
              <p:ext uri="{D42A27DB-BD31-4B8C-83A1-F6EECF244321}">
                <p14:modId xmlns:p14="http://schemas.microsoft.com/office/powerpoint/2010/main" val="2895241904"/>
              </p:ext>
            </p:extLst>
          </p:nvPr>
        </p:nvGraphicFramePr>
        <p:xfrm>
          <a:off x="1197871" y="1700808"/>
          <a:ext cx="9794674" cy="3960440"/>
        </p:xfrm>
        <a:graphic>
          <a:graphicData uri="http://schemas.openxmlformats.org/drawingml/2006/table">
            <a:tbl>
              <a:tblPr>
                <a:tableStyleId>{5C22544A-7EE6-4342-B048-85BDC9FD1C3A}</a:tableStyleId>
              </a:tblPr>
              <a:tblGrid>
                <a:gridCol w="2421760">
                  <a:extLst>
                    <a:ext uri="{9D8B030D-6E8A-4147-A177-3AD203B41FA5}">
                      <a16:colId xmlns:a16="http://schemas.microsoft.com/office/drawing/2014/main" val="20001"/>
                    </a:ext>
                  </a:extLst>
                </a:gridCol>
                <a:gridCol w="2566544">
                  <a:extLst>
                    <a:ext uri="{9D8B030D-6E8A-4147-A177-3AD203B41FA5}">
                      <a16:colId xmlns:a16="http://schemas.microsoft.com/office/drawing/2014/main" val="20002"/>
                    </a:ext>
                  </a:extLst>
                </a:gridCol>
                <a:gridCol w="2492193">
                  <a:extLst>
                    <a:ext uri="{9D8B030D-6E8A-4147-A177-3AD203B41FA5}">
                      <a16:colId xmlns:a16="http://schemas.microsoft.com/office/drawing/2014/main" val="20003"/>
                    </a:ext>
                  </a:extLst>
                </a:gridCol>
                <a:gridCol w="2314177">
                  <a:extLst>
                    <a:ext uri="{9D8B030D-6E8A-4147-A177-3AD203B41FA5}">
                      <a16:colId xmlns:a16="http://schemas.microsoft.com/office/drawing/2014/main" val="20004"/>
                    </a:ext>
                  </a:extLst>
                </a:gridCol>
              </a:tblGrid>
              <a:tr h="342763">
                <a:tc>
                  <a:txBody>
                    <a:bodyPr/>
                    <a:lstStyle/>
                    <a:p>
                      <a:pPr algn="l" latinLnBrk="1">
                        <a:defRPr/>
                      </a:pPr>
                      <a:r>
                        <a:rPr lang="en-US" altLang="ko-KR" sz="1000" b="1" dirty="0">
                          <a:solidFill>
                            <a:schemeClr val="tx1"/>
                          </a:solidFill>
                        </a:rPr>
                        <a:t>STEP 4. </a:t>
                      </a:r>
                      <a:r>
                        <a:rPr lang="ko-KR" altLang="en-US" sz="1000" b="1" dirty="0">
                          <a:solidFill>
                            <a:schemeClr val="tx1"/>
                          </a:solidFill>
                        </a:rPr>
                        <a:t>내가 쓴 글</a:t>
                      </a:r>
                      <a:endParaRPr lang="ko-KR" altLang="en-US" sz="1000" b="0" dirty="0">
                        <a:solidFill>
                          <a:schemeClr val="tx1"/>
                        </a:solidFill>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bg1">
                          <a:lumMod val="7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algn="l" latinLnBrk="1">
                        <a:defRPr/>
                      </a:pPr>
                      <a:r>
                        <a:rPr lang="en-US" altLang="ko-KR" sz="1000" b="1" dirty="0">
                          <a:solidFill>
                            <a:schemeClr val="tx1"/>
                          </a:solidFill>
                        </a:rPr>
                        <a:t>STEP 5. </a:t>
                      </a:r>
                      <a:r>
                        <a:rPr lang="ko-KR" altLang="en-US" sz="1000" b="1" dirty="0">
                          <a:solidFill>
                            <a:schemeClr val="tx1"/>
                          </a:solidFill>
                        </a:rPr>
                        <a:t>내가 쓴 댓글</a:t>
                      </a:r>
                      <a:endParaRPr lang="ko-KR" altLang="en-US" sz="1000" b="0" dirty="0">
                        <a:solidFill>
                          <a:schemeClr val="tx1"/>
                        </a:solidFill>
                      </a:endParaRPr>
                    </a:p>
                  </a:txBody>
                  <a:tcPr anchor="ctr">
                    <a:lnL w="3175" cap="flat" cmpd="sng" algn="ctr">
                      <a:solidFill>
                        <a:schemeClr val="bg1">
                          <a:lumMod val="75000"/>
                        </a:schemeClr>
                      </a:solidFill>
                      <a:prstDash val="solid"/>
                      <a:round/>
                      <a:headEnd w="med" len="med"/>
                      <a:tailEnd w="med" len="med"/>
                    </a:lnL>
                    <a:lnR w="3175" cap="flat" cmpd="sng" algn="ctr">
                      <a:solidFill>
                        <a:schemeClr val="bg1">
                          <a:lumMod val="7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bg1">
                          <a:lumMod val="75000"/>
                        </a:schemeClr>
                      </a:solidFill>
                      <a:prstDash val="solid"/>
                      <a:round/>
                      <a:headEnd w="med" len="med"/>
                      <a:tailEnd w="med" len="med"/>
                    </a:lnB>
                    <a:solidFill>
                      <a:schemeClr val="bg1">
                        <a:lumMod val="85000"/>
                      </a:schemeClr>
                    </a:solidFill>
                  </a:tcPr>
                </a:tc>
                <a:tc>
                  <a:txBody>
                    <a:bodyPr/>
                    <a:lstStyle/>
                    <a:p>
                      <a:pPr algn="l" latinLnBrk="1">
                        <a:defRPr/>
                      </a:pPr>
                      <a:r>
                        <a:rPr lang="en-US" altLang="ko-KR" sz="1000" b="1" dirty="0">
                          <a:solidFill>
                            <a:schemeClr val="tx1"/>
                          </a:solidFill>
                        </a:rPr>
                        <a:t>STEP 6. </a:t>
                      </a:r>
                      <a:r>
                        <a:rPr lang="ko-KR" altLang="en-US" sz="1000" b="1" dirty="0">
                          <a:solidFill>
                            <a:schemeClr val="tx1"/>
                          </a:solidFill>
                        </a:rPr>
                        <a:t>회원정보 수정</a:t>
                      </a:r>
                      <a:endParaRPr lang="ko-KR" altLang="en-US" sz="1000" b="0" dirty="0">
                        <a:solidFill>
                          <a:schemeClr val="tx1"/>
                        </a:solidFill>
                      </a:endParaRPr>
                    </a:p>
                  </a:txBody>
                  <a:tcPr anchor="ctr">
                    <a:lnL w="3175" cap="flat" cmpd="sng" algn="ctr">
                      <a:solidFill>
                        <a:schemeClr val="bg1">
                          <a:lumMod val="75000"/>
                        </a:schemeClr>
                      </a:solidFill>
                      <a:prstDash val="solid"/>
                      <a:round/>
                      <a:headEnd w="med" len="med"/>
                      <a:tailEnd w="med" len="med"/>
                    </a:lnL>
                    <a:lnR w="3175" cap="flat" cmpd="sng" algn="ctr">
                      <a:solidFill>
                        <a:schemeClr val="bg1">
                          <a:lumMod val="7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bg1">
                          <a:lumMod val="75000"/>
                        </a:schemeClr>
                      </a:solidFill>
                      <a:prstDash val="solid"/>
                      <a:round/>
                      <a:headEnd w="med" len="med"/>
                      <a:tailEnd w="med" len="med"/>
                    </a:lnB>
                    <a:solidFill>
                      <a:schemeClr val="bg1">
                        <a:lumMod val="85000"/>
                      </a:schemeClr>
                    </a:solidFill>
                  </a:tcPr>
                </a:tc>
                <a:tc>
                  <a:txBody>
                    <a:bodyPr/>
                    <a:lstStyle/>
                    <a:p>
                      <a:pPr algn="l" latinLnBrk="1">
                        <a:defRPr/>
                      </a:pPr>
                      <a:r>
                        <a:rPr lang="en-US" altLang="ko-KR" sz="1000" b="1" dirty="0">
                          <a:solidFill>
                            <a:schemeClr val="tx1"/>
                          </a:solidFill>
                        </a:rPr>
                        <a:t>STEP 6-1. </a:t>
                      </a:r>
                      <a:r>
                        <a:rPr lang="ko-KR" altLang="en-US" sz="1000" b="1" dirty="0">
                          <a:solidFill>
                            <a:schemeClr val="tx1"/>
                          </a:solidFill>
                        </a:rPr>
                        <a:t>이름 변경</a:t>
                      </a:r>
                      <a:endParaRPr lang="ko-KR" altLang="en-US" sz="1000" b="0" dirty="0">
                        <a:solidFill>
                          <a:schemeClr val="tx1"/>
                        </a:solidFill>
                      </a:endParaRPr>
                    </a:p>
                  </a:txBody>
                  <a:tcPr anchor="ctr">
                    <a:lnL w="3175" cap="flat" cmpd="sng" algn="ctr">
                      <a:solidFill>
                        <a:schemeClr val="bg1">
                          <a:lumMod val="7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bg1">
                          <a:lumMod val="75000"/>
                        </a:schemeClr>
                      </a:solidFill>
                      <a:prstDash val="solid"/>
                      <a:round/>
                      <a:headEnd w="med" len="med"/>
                      <a:tailEnd w="med" len="med"/>
                    </a:lnB>
                    <a:solidFill>
                      <a:schemeClr val="bg1">
                        <a:lumMod val="85000"/>
                      </a:schemeClr>
                    </a:solidFill>
                  </a:tcPr>
                </a:tc>
                <a:extLst>
                  <a:ext uri="{0D108BD9-81ED-4DB2-BD59-A6C34878D82A}">
                    <a16:rowId xmlns:a16="http://schemas.microsoft.com/office/drawing/2014/main" val="10000"/>
                  </a:ext>
                </a:extLst>
              </a:tr>
              <a:tr h="3617677">
                <a:tc>
                  <a:txBody>
                    <a:bodyPr/>
                    <a:lstStyle/>
                    <a:p>
                      <a:pPr algn="ctr" latinLnBrk="1">
                        <a:defRPr/>
                      </a:pPr>
                      <a:endParaRPr lang="ko-KR" altLang="en-US" sz="900" dirty="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bg1">
                          <a:lumMod val="75000"/>
                        </a:schemeClr>
                      </a:solidFill>
                      <a:prstDash val="solid"/>
                      <a:round/>
                      <a:headEnd type="none" w="med" len="med"/>
                      <a:tailEnd type="none" w="med" len="med"/>
                    </a:lnT>
                    <a:lnB w="3175" cap="flat" cmpd="sng" algn="ctr">
                      <a:solidFill>
                        <a:schemeClr val="tx1">
                          <a:lumMod val="85000"/>
                          <a:lumOff val="15000"/>
                        </a:schemeClr>
                      </a:solidFill>
                      <a:prstDash val="solid"/>
                      <a:round/>
                      <a:headEnd w="med" len="med"/>
                      <a:tailEnd w="med" len="med"/>
                    </a:lnB>
                    <a:noFill/>
                  </a:tcPr>
                </a:tc>
                <a:tc>
                  <a:txBody>
                    <a:bodyPr/>
                    <a:lstStyle/>
                    <a:p>
                      <a:pPr algn="ctr" latinLnBrk="1">
                        <a:defRPr/>
                      </a:pPr>
                      <a:endParaRPr lang="ko-KR" altLang="en-US" sz="900" dirty="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algn="ctr" latinLnBrk="1">
                        <a:defRPr/>
                      </a:pPr>
                      <a:endParaRPr lang="ko-KR" altLang="en-US" sz="900" dirty="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algn="ctr" latinLnBrk="1">
                        <a:defRPr/>
                      </a:pPr>
                      <a:endParaRPr lang="ko-KR" altLang="en-US" sz="900" dirty="0">
                        <a:solidFill>
                          <a:schemeClr val="tx1"/>
                        </a:solidFill>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extLst>
                  <a:ext uri="{0D108BD9-81ED-4DB2-BD59-A6C34878D82A}">
                    <a16:rowId xmlns:a16="http://schemas.microsoft.com/office/drawing/2014/main" val="10001"/>
                  </a:ext>
                </a:extLst>
              </a:tr>
            </a:tbl>
          </a:graphicData>
        </a:graphic>
      </p:graphicFrame>
      <p:sp>
        <p:nvSpPr>
          <p:cNvPr id="85" name="직사각형 84"/>
          <p:cNvSpPr/>
          <p:nvPr/>
        </p:nvSpPr>
        <p:spPr>
          <a:xfrm>
            <a:off x="1745623" y="3090492"/>
            <a:ext cx="434734" cy="215444"/>
          </a:xfrm>
          <a:prstGeom prst="rect">
            <a:avLst/>
          </a:prstGeom>
        </p:spPr>
        <p:txBody>
          <a:bodyPr wrap="none">
            <a:spAutoFit/>
          </a:bodyPr>
          <a:lstStyle/>
          <a:p>
            <a:pPr lvl="0">
              <a:defRPr/>
            </a:pPr>
            <a:r>
              <a:rPr lang="en-US" altLang="ko-KR" sz="800" dirty="0"/>
              <a:t>NULL</a:t>
            </a:r>
            <a:endParaRPr lang="ko-KR" altLang="en-US" sz="800" dirty="0"/>
          </a:p>
        </p:txBody>
      </p:sp>
      <p:sp>
        <p:nvSpPr>
          <p:cNvPr id="139" name="TextBox 138"/>
          <p:cNvSpPr txBox="1"/>
          <p:nvPr/>
        </p:nvSpPr>
        <p:spPr>
          <a:xfrm>
            <a:off x="11780252" y="106980"/>
            <a:ext cx="248786" cy="230832"/>
          </a:xfrm>
          <a:prstGeom prst="rect">
            <a:avLst/>
          </a:prstGeom>
          <a:noFill/>
        </p:spPr>
        <p:txBody>
          <a:bodyPr wrap="none">
            <a:spAutoFit/>
          </a:bodyPr>
          <a:lstStyle/>
          <a:p>
            <a:pPr lvl="0">
              <a:defRPr/>
            </a:pPr>
            <a:fld id="{944918D1-1C8F-48E6-92D4-4089F97E8793}" type="slidenum">
              <a:rPr lang="en-US" altLang="en-US" sz="900"/>
              <a:pPr lvl="0">
                <a:defRPr/>
              </a:pPr>
              <a:t>9</a:t>
            </a:fld>
            <a:endParaRPr lang="en-US" altLang="en-US" sz="900"/>
          </a:p>
        </p:txBody>
      </p:sp>
      <p:sp>
        <p:nvSpPr>
          <p:cNvPr id="59" name="순서도: 문서 58">
            <a:extLst>
              <a:ext uri="{FF2B5EF4-FFF2-40B4-BE49-F238E27FC236}">
                <a16:creationId xmlns:a16="http://schemas.microsoft.com/office/drawing/2014/main" id="{254BA5D8-7734-4903-AEA0-7DBEB94D960B}"/>
              </a:ext>
            </a:extLst>
          </p:cNvPr>
          <p:cNvSpPr/>
          <p:nvPr/>
        </p:nvSpPr>
        <p:spPr>
          <a:xfrm>
            <a:off x="1919536" y="2170672"/>
            <a:ext cx="1069202"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dirty="0" err="1">
                <a:solidFill>
                  <a:schemeClr val="tx1"/>
                </a:solidFill>
              </a:rPr>
              <a:t>myWrite.jsp</a:t>
            </a:r>
            <a:endParaRPr lang="ko-KR" altLang="en-US" sz="900" dirty="0">
              <a:solidFill>
                <a:schemeClr val="tx1"/>
              </a:solidFill>
            </a:endParaRPr>
          </a:p>
        </p:txBody>
      </p:sp>
      <p:sp>
        <p:nvSpPr>
          <p:cNvPr id="60" name="순서도: 처리 59">
            <a:extLst>
              <a:ext uri="{FF2B5EF4-FFF2-40B4-BE49-F238E27FC236}">
                <a16:creationId xmlns:a16="http://schemas.microsoft.com/office/drawing/2014/main" id="{24C68C14-A0EA-468D-9E1C-0945C452851A}"/>
              </a:ext>
            </a:extLst>
          </p:cNvPr>
          <p:cNvSpPr/>
          <p:nvPr/>
        </p:nvSpPr>
        <p:spPr>
          <a:xfrm>
            <a:off x="1809291" y="2678166"/>
            <a:ext cx="1394595" cy="31766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dirty="0">
                <a:solidFill>
                  <a:schemeClr val="tx1"/>
                </a:solidFill>
              </a:rPr>
              <a:t>UserBoardListOkAction.java</a:t>
            </a:r>
            <a:endParaRPr lang="ko-KR" altLang="en-US" sz="900" dirty="0">
              <a:solidFill>
                <a:schemeClr val="tx1"/>
              </a:solidFill>
            </a:endParaRPr>
          </a:p>
        </p:txBody>
      </p:sp>
      <p:cxnSp>
        <p:nvCxnSpPr>
          <p:cNvPr id="62" name="직선 화살표 연결선 61">
            <a:extLst>
              <a:ext uri="{FF2B5EF4-FFF2-40B4-BE49-F238E27FC236}">
                <a16:creationId xmlns:a16="http://schemas.microsoft.com/office/drawing/2014/main" id="{44F7278A-64FF-4E0E-A82F-C11C3ED17FA4}"/>
              </a:ext>
            </a:extLst>
          </p:cNvPr>
          <p:cNvCxnSpPr>
            <a:cxnSpLocks/>
          </p:cNvCxnSpPr>
          <p:nvPr/>
        </p:nvCxnSpPr>
        <p:spPr>
          <a:xfrm>
            <a:off x="2500339" y="2471540"/>
            <a:ext cx="0" cy="206626"/>
          </a:xfrm>
          <a:prstGeom prst="straightConnector1">
            <a:avLst/>
          </a:prstGeom>
          <a:ln>
            <a:solidFill>
              <a:schemeClr val="tx1">
                <a:lumMod val="75000"/>
                <a:lumOff val="25000"/>
              </a:schemeClr>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66" name="직선 화살표 연결선 65">
            <a:extLst>
              <a:ext uri="{FF2B5EF4-FFF2-40B4-BE49-F238E27FC236}">
                <a16:creationId xmlns:a16="http://schemas.microsoft.com/office/drawing/2014/main" id="{53B2A09F-920A-48D9-A285-827D3B15A9FC}"/>
              </a:ext>
            </a:extLst>
          </p:cNvPr>
          <p:cNvCxnSpPr>
            <a:cxnSpLocks/>
          </p:cNvCxnSpPr>
          <p:nvPr/>
        </p:nvCxnSpPr>
        <p:spPr>
          <a:xfrm>
            <a:off x="2500339" y="3006901"/>
            <a:ext cx="0" cy="206626"/>
          </a:xfrm>
          <a:prstGeom prst="straightConnector1">
            <a:avLst/>
          </a:prstGeom>
          <a:ln>
            <a:solidFill>
              <a:schemeClr val="tx1">
                <a:lumMod val="75000"/>
                <a:lumOff val="25000"/>
              </a:schemeClr>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sp>
        <p:nvSpPr>
          <p:cNvPr id="67" name="순서도: 처리 66">
            <a:extLst>
              <a:ext uri="{FF2B5EF4-FFF2-40B4-BE49-F238E27FC236}">
                <a16:creationId xmlns:a16="http://schemas.microsoft.com/office/drawing/2014/main" id="{C012480B-5716-4AD3-ADDA-2FDFCEF33979}"/>
              </a:ext>
            </a:extLst>
          </p:cNvPr>
          <p:cNvSpPr/>
          <p:nvPr/>
        </p:nvSpPr>
        <p:spPr>
          <a:xfrm>
            <a:off x="2120825" y="3217768"/>
            <a:ext cx="808380" cy="176335"/>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dirty="0">
                <a:solidFill>
                  <a:schemeClr val="tx1"/>
                </a:solidFill>
              </a:rPr>
              <a:t>list</a:t>
            </a:r>
            <a:endParaRPr lang="ko-KR" altLang="en-US" sz="900" dirty="0">
              <a:solidFill>
                <a:schemeClr val="tx1"/>
              </a:solidFill>
            </a:endParaRPr>
          </a:p>
        </p:txBody>
      </p:sp>
      <p:cxnSp>
        <p:nvCxnSpPr>
          <p:cNvPr id="69" name="직선 화살표 연결선 68">
            <a:extLst>
              <a:ext uri="{FF2B5EF4-FFF2-40B4-BE49-F238E27FC236}">
                <a16:creationId xmlns:a16="http://schemas.microsoft.com/office/drawing/2014/main" id="{52107636-B1F7-4C87-A70A-D9FA2F6B5803}"/>
              </a:ext>
            </a:extLst>
          </p:cNvPr>
          <p:cNvCxnSpPr>
            <a:cxnSpLocks/>
          </p:cNvCxnSpPr>
          <p:nvPr/>
        </p:nvCxnSpPr>
        <p:spPr>
          <a:xfrm>
            <a:off x="2536490" y="3394103"/>
            <a:ext cx="0" cy="476894"/>
          </a:xfrm>
          <a:prstGeom prst="straightConnector1">
            <a:avLst/>
          </a:prstGeom>
          <a:ln>
            <a:solidFill>
              <a:schemeClr val="tx1">
                <a:lumMod val="75000"/>
                <a:lumOff val="25000"/>
              </a:schemeClr>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70" name="연결선: 꺾임 69">
            <a:extLst>
              <a:ext uri="{FF2B5EF4-FFF2-40B4-BE49-F238E27FC236}">
                <a16:creationId xmlns:a16="http://schemas.microsoft.com/office/drawing/2014/main" id="{908758E8-A96E-40EB-9009-AE258BA53F41}"/>
              </a:ext>
            </a:extLst>
          </p:cNvPr>
          <p:cNvCxnSpPr>
            <a:cxnSpLocks/>
            <a:stCxn id="67" idx="1"/>
            <a:endCxn id="73" idx="0"/>
          </p:cNvCxnSpPr>
          <p:nvPr/>
        </p:nvCxnSpPr>
        <p:spPr>
          <a:xfrm rot="10800000" flipV="1">
            <a:off x="1854993" y="3305936"/>
            <a:ext cx="265833" cy="238092"/>
          </a:xfrm>
          <a:prstGeom prst="bentConnector2">
            <a:avLst/>
          </a:prstGeom>
          <a:ln>
            <a:solidFill>
              <a:schemeClr val="tx1">
                <a:lumMod val="75000"/>
                <a:lumOff val="25000"/>
              </a:schemeClr>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sp>
        <p:nvSpPr>
          <p:cNvPr id="72" name="직사각형 71">
            <a:extLst>
              <a:ext uri="{FF2B5EF4-FFF2-40B4-BE49-F238E27FC236}">
                <a16:creationId xmlns:a16="http://schemas.microsoft.com/office/drawing/2014/main" id="{FCBA04A9-4582-4BCF-A0F5-654C6E5F9AE0}"/>
              </a:ext>
            </a:extLst>
          </p:cNvPr>
          <p:cNvSpPr/>
          <p:nvPr/>
        </p:nvSpPr>
        <p:spPr>
          <a:xfrm>
            <a:off x="2525015" y="3517927"/>
            <a:ext cx="684803" cy="215444"/>
          </a:xfrm>
          <a:prstGeom prst="rect">
            <a:avLst/>
          </a:prstGeom>
        </p:spPr>
        <p:txBody>
          <a:bodyPr wrap="none">
            <a:spAutoFit/>
          </a:bodyPr>
          <a:lstStyle/>
          <a:p>
            <a:pPr lvl="0">
              <a:defRPr/>
            </a:pPr>
            <a:r>
              <a:rPr lang="en-US" altLang="ko-KR" sz="800" dirty="0"/>
              <a:t>NOT NULL</a:t>
            </a:r>
            <a:endParaRPr lang="ko-KR" altLang="en-US" sz="800" dirty="0"/>
          </a:p>
        </p:txBody>
      </p:sp>
      <p:sp>
        <p:nvSpPr>
          <p:cNvPr id="73" name="순서도: 처리 72">
            <a:extLst>
              <a:ext uri="{FF2B5EF4-FFF2-40B4-BE49-F238E27FC236}">
                <a16:creationId xmlns:a16="http://schemas.microsoft.com/office/drawing/2014/main" id="{A84120BB-557F-4565-91E3-5638D4E67C6B}"/>
              </a:ext>
            </a:extLst>
          </p:cNvPr>
          <p:cNvSpPr/>
          <p:nvPr/>
        </p:nvSpPr>
        <p:spPr>
          <a:xfrm>
            <a:off x="1234250" y="3544028"/>
            <a:ext cx="1241484" cy="20662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ko-KR" altLang="en-US" sz="700" dirty="0">
                <a:solidFill>
                  <a:schemeClr val="tx1"/>
                </a:solidFill>
              </a:rPr>
              <a:t>등록된 게시물이 없습니다</a:t>
            </a:r>
            <a:r>
              <a:rPr lang="en-US" altLang="ko-KR" sz="700" dirty="0">
                <a:solidFill>
                  <a:schemeClr val="tx1"/>
                </a:solidFill>
              </a:rPr>
              <a:t>.</a:t>
            </a:r>
            <a:endParaRPr lang="ko-KR" altLang="en-US" sz="700" dirty="0">
              <a:solidFill>
                <a:schemeClr val="tx1"/>
              </a:solidFill>
            </a:endParaRPr>
          </a:p>
        </p:txBody>
      </p:sp>
      <p:sp>
        <p:nvSpPr>
          <p:cNvPr id="82" name="순서도: 처리 81">
            <a:extLst>
              <a:ext uri="{FF2B5EF4-FFF2-40B4-BE49-F238E27FC236}">
                <a16:creationId xmlns:a16="http://schemas.microsoft.com/office/drawing/2014/main" id="{B3AF075F-66EA-4741-AF27-976E7C5ADC56}"/>
              </a:ext>
            </a:extLst>
          </p:cNvPr>
          <p:cNvSpPr/>
          <p:nvPr/>
        </p:nvSpPr>
        <p:spPr>
          <a:xfrm>
            <a:off x="2151859" y="3876653"/>
            <a:ext cx="723346" cy="260422"/>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dirty="0">
                <a:solidFill>
                  <a:schemeClr val="tx1"/>
                </a:solidFill>
              </a:rPr>
              <a:t>&lt;a&gt;</a:t>
            </a:r>
          </a:p>
          <a:p>
            <a:pPr algn="ctr">
              <a:defRPr/>
            </a:pPr>
            <a:r>
              <a:rPr lang="ko-KR" altLang="en-US" sz="900" dirty="0">
                <a:solidFill>
                  <a:schemeClr val="tx1"/>
                </a:solidFill>
              </a:rPr>
              <a:t>제목</a:t>
            </a:r>
          </a:p>
        </p:txBody>
      </p:sp>
      <p:sp>
        <p:nvSpPr>
          <p:cNvPr id="93" name="순서도: 문서 92">
            <a:extLst>
              <a:ext uri="{FF2B5EF4-FFF2-40B4-BE49-F238E27FC236}">
                <a16:creationId xmlns:a16="http://schemas.microsoft.com/office/drawing/2014/main" id="{B46C7D50-BAE9-4997-B7D5-55E2138E31CA}"/>
              </a:ext>
            </a:extLst>
          </p:cNvPr>
          <p:cNvSpPr/>
          <p:nvPr/>
        </p:nvSpPr>
        <p:spPr>
          <a:xfrm>
            <a:off x="1809291" y="5202315"/>
            <a:ext cx="1284350"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dirty="0" err="1">
                <a:solidFill>
                  <a:schemeClr val="tx1"/>
                </a:solidFill>
              </a:rPr>
              <a:t>ReviewBoardView.jsp</a:t>
            </a:r>
            <a:endParaRPr lang="ko-KR" altLang="en-US" sz="900" dirty="0">
              <a:solidFill>
                <a:schemeClr val="tx1"/>
              </a:solidFill>
            </a:endParaRPr>
          </a:p>
        </p:txBody>
      </p:sp>
      <p:sp>
        <p:nvSpPr>
          <p:cNvPr id="95" name="순서도: 문서 94">
            <a:extLst>
              <a:ext uri="{FF2B5EF4-FFF2-40B4-BE49-F238E27FC236}">
                <a16:creationId xmlns:a16="http://schemas.microsoft.com/office/drawing/2014/main" id="{282787BA-0008-40BC-A2AB-EC088C947110}"/>
              </a:ext>
            </a:extLst>
          </p:cNvPr>
          <p:cNvSpPr/>
          <p:nvPr/>
        </p:nvSpPr>
        <p:spPr>
          <a:xfrm>
            <a:off x="1809291" y="4767327"/>
            <a:ext cx="1284350"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dirty="0" err="1">
                <a:solidFill>
                  <a:schemeClr val="tx1"/>
                </a:solidFill>
              </a:rPr>
              <a:t>FreeBoardView.jsp</a:t>
            </a:r>
            <a:endParaRPr lang="ko-KR" altLang="en-US" sz="900" dirty="0">
              <a:solidFill>
                <a:schemeClr val="tx1"/>
              </a:solidFill>
            </a:endParaRPr>
          </a:p>
        </p:txBody>
      </p:sp>
      <p:sp>
        <p:nvSpPr>
          <p:cNvPr id="96" name="순서도: 문서 95">
            <a:extLst>
              <a:ext uri="{FF2B5EF4-FFF2-40B4-BE49-F238E27FC236}">
                <a16:creationId xmlns:a16="http://schemas.microsoft.com/office/drawing/2014/main" id="{8E377766-4C00-498A-AE2F-CB6514F24863}"/>
              </a:ext>
            </a:extLst>
          </p:cNvPr>
          <p:cNvSpPr/>
          <p:nvPr/>
        </p:nvSpPr>
        <p:spPr>
          <a:xfrm>
            <a:off x="1809291" y="4317651"/>
            <a:ext cx="1284350"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dirty="0" err="1">
                <a:solidFill>
                  <a:schemeClr val="tx1"/>
                </a:solidFill>
              </a:rPr>
              <a:t>EventView.jsp</a:t>
            </a:r>
            <a:endParaRPr lang="ko-KR" altLang="en-US" sz="900" dirty="0">
              <a:solidFill>
                <a:schemeClr val="tx1"/>
              </a:solidFill>
            </a:endParaRPr>
          </a:p>
        </p:txBody>
      </p:sp>
      <p:cxnSp>
        <p:nvCxnSpPr>
          <p:cNvPr id="97" name="연결선: 꺾임 96">
            <a:extLst>
              <a:ext uri="{FF2B5EF4-FFF2-40B4-BE49-F238E27FC236}">
                <a16:creationId xmlns:a16="http://schemas.microsoft.com/office/drawing/2014/main" id="{DDF43A30-5FC0-47FF-824F-855A86EFABC2}"/>
              </a:ext>
            </a:extLst>
          </p:cNvPr>
          <p:cNvCxnSpPr>
            <a:cxnSpLocks/>
            <a:stCxn id="82" idx="1"/>
            <a:endCxn id="96" idx="1"/>
          </p:cNvCxnSpPr>
          <p:nvPr/>
        </p:nvCxnSpPr>
        <p:spPr>
          <a:xfrm rot="10800000" flipV="1">
            <a:off x="1809291" y="4006864"/>
            <a:ext cx="342568" cy="469620"/>
          </a:xfrm>
          <a:prstGeom prst="bentConnector3">
            <a:avLst>
              <a:gd name="adj1" fmla="val 166731"/>
            </a:avLst>
          </a:prstGeom>
          <a:ln>
            <a:solidFill>
              <a:schemeClr val="tx1">
                <a:lumMod val="75000"/>
                <a:lumOff val="25000"/>
              </a:schemeClr>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98" name="연결선: 꺾임 97">
            <a:extLst>
              <a:ext uri="{FF2B5EF4-FFF2-40B4-BE49-F238E27FC236}">
                <a16:creationId xmlns:a16="http://schemas.microsoft.com/office/drawing/2014/main" id="{A6FF6D0F-545F-4A16-A20C-492D881FB348}"/>
              </a:ext>
            </a:extLst>
          </p:cNvPr>
          <p:cNvCxnSpPr>
            <a:cxnSpLocks/>
            <a:stCxn id="82" idx="1"/>
            <a:endCxn id="95" idx="1"/>
          </p:cNvCxnSpPr>
          <p:nvPr/>
        </p:nvCxnSpPr>
        <p:spPr>
          <a:xfrm rot="10800000" flipV="1">
            <a:off x="1809291" y="4006864"/>
            <a:ext cx="342568" cy="919296"/>
          </a:xfrm>
          <a:prstGeom prst="bentConnector3">
            <a:avLst>
              <a:gd name="adj1" fmla="val 166731"/>
            </a:avLst>
          </a:prstGeom>
          <a:ln>
            <a:solidFill>
              <a:schemeClr val="tx1">
                <a:lumMod val="75000"/>
                <a:lumOff val="25000"/>
              </a:schemeClr>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99" name="연결선: 꺾임 98">
            <a:extLst>
              <a:ext uri="{FF2B5EF4-FFF2-40B4-BE49-F238E27FC236}">
                <a16:creationId xmlns:a16="http://schemas.microsoft.com/office/drawing/2014/main" id="{F13DA490-DABD-45F6-A6F4-6F9481E0DEE8}"/>
              </a:ext>
            </a:extLst>
          </p:cNvPr>
          <p:cNvCxnSpPr>
            <a:cxnSpLocks/>
            <a:stCxn id="82" idx="1"/>
            <a:endCxn id="93" idx="1"/>
          </p:cNvCxnSpPr>
          <p:nvPr/>
        </p:nvCxnSpPr>
        <p:spPr>
          <a:xfrm rot="10800000" flipV="1">
            <a:off x="1809291" y="4006864"/>
            <a:ext cx="342568" cy="1354284"/>
          </a:xfrm>
          <a:prstGeom prst="bentConnector3">
            <a:avLst>
              <a:gd name="adj1" fmla="val 166731"/>
            </a:avLst>
          </a:prstGeom>
          <a:ln>
            <a:solidFill>
              <a:schemeClr val="tx1">
                <a:lumMod val="75000"/>
                <a:lumOff val="25000"/>
              </a:schemeClr>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sp>
        <p:nvSpPr>
          <p:cNvPr id="100" name="직사각형 99">
            <a:extLst>
              <a:ext uri="{FF2B5EF4-FFF2-40B4-BE49-F238E27FC236}">
                <a16:creationId xmlns:a16="http://schemas.microsoft.com/office/drawing/2014/main" id="{5FFF5569-F051-40D4-A493-5184A0BFCDF6}"/>
              </a:ext>
            </a:extLst>
          </p:cNvPr>
          <p:cNvSpPr/>
          <p:nvPr/>
        </p:nvSpPr>
        <p:spPr>
          <a:xfrm>
            <a:off x="4177915" y="3090492"/>
            <a:ext cx="434734" cy="215444"/>
          </a:xfrm>
          <a:prstGeom prst="rect">
            <a:avLst/>
          </a:prstGeom>
        </p:spPr>
        <p:txBody>
          <a:bodyPr wrap="none">
            <a:spAutoFit/>
          </a:bodyPr>
          <a:lstStyle/>
          <a:p>
            <a:pPr lvl="0">
              <a:defRPr/>
            </a:pPr>
            <a:r>
              <a:rPr lang="en-US" altLang="ko-KR" sz="800" dirty="0"/>
              <a:t>NULL</a:t>
            </a:r>
            <a:endParaRPr lang="ko-KR" altLang="en-US" sz="800" dirty="0"/>
          </a:p>
        </p:txBody>
      </p:sp>
      <p:sp>
        <p:nvSpPr>
          <p:cNvPr id="101" name="순서도: 문서 100">
            <a:extLst>
              <a:ext uri="{FF2B5EF4-FFF2-40B4-BE49-F238E27FC236}">
                <a16:creationId xmlns:a16="http://schemas.microsoft.com/office/drawing/2014/main" id="{80EFBB3F-E9E7-4247-B238-2D2D735F4955}"/>
              </a:ext>
            </a:extLst>
          </p:cNvPr>
          <p:cNvSpPr/>
          <p:nvPr/>
        </p:nvSpPr>
        <p:spPr>
          <a:xfrm>
            <a:off x="4351828" y="2170672"/>
            <a:ext cx="1069202"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dirty="0" err="1">
                <a:solidFill>
                  <a:schemeClr val="tx1"/>
                </a:solidFill>
              </a:rPr>
              <a:t>myReply.jsp</a:t>
            </a:r>
            <a:endParaRPr lang="ko-KR" altLang="en-US" sz="900" dirty="0">
              <a:solidFill>
                <a:schemeClr val="tx1"/>
              </a:solidFill>
            </a:endParaRPr>
          </a:p>
        </p:txBody>
      </p:sp>
      <p:sp>
        <p:nvSpPr>
          <p:cNvPr id="103" name="순서도: 처리 102">
            <a:extLst>
              <a:ext uri="{FF2B5EF4-FFF2-40B4-BE49-F238E27FC236}">
                <a16:creationId xmlns:a16="http://schemas.microsoft.com/office/drawing/2014/main" id="{8EA5286D-BB66-412C-9BA4-1E0481CCAC3D}"/>
              </a:ext>
            </a:extLst>
          </p:cNvPr>
          <p:cNvSpPr/>
          <p:nvPr/>
        </p:nvSpPr>
        <p:spPr>
          <a:xfrm>
            <a:off x="4241584" y="2678166"/>
            <a:ext cx="1350360" cy="31766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dirty="0">
                <a:solidFill>
                  <a:schemeClr val="tx1"/>
                </a:solidFill>
              </a:rPr>
              <a:t>UserBoardReplyListOkAction.java</a:t>
            </a:r>
            <a:endParaRPr lang="ko-KR" altLang="en-US" sz="900" dirty="0">
              <a:solidFill>
                <a:schemeClr val="tx1"/>
              </a:solidFill>
            </a:endParaRPr>
          </a:p>
        </p:txBody>
      </p:sp>
      <p:cxnSp>
        <p:nvCxnSpPr>
          <p:cNvPr id="104" name="직선 화살표 연결선 103">
            <a:extLst>
              <a:ext uri="{FF2B5EF4-FFF2-40B4-BE49-F238E27FC236}">
                <a16:creationId xmlns:a16="http://schemas.microsoft.com/office/drawing/2014/main" id="{86F1B4AF-A0A8-41A4-B867-AD94324899AF}"/>
              </a:ext>
            </a:extLst>
          </p:cNvPr>
          <p:cNvCxnSpPr>
            <a:cxnSpLocks/>
          </p:cNvCxnSpPr>
          <p:nvPr/>
        </p:nvCxnSpPr>
        <p:spPr>
          <a:xfrm>
            <a:off x="4932631" y="2471540"/>
            <a:ext cx="0" cy="206626"/>
          </a:xfrm>
          <a:prstGeom prst="straightConnector1">
            <a:avLst/>
          </a:prstGeom>
          <a:ln>
            <a:solidFill>
              <a:schemeClr val="tx1">
                <a:lumMod val="75000"/>
                <a:lumOff val="25000"/>
              </a:schemeClr>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05" name="직선 화살표 연결선 104">
            <a:extLst>
              <a:ext uri="{FF2B5EF4-FFF2-40B4-BE49-F238E27FC236}">
                <a16:creationId xmlns:a16="http://schemas.microsoft.com/office/drawing/2014/main" id="{226DDA78-4BF4-4FF7-A7A6-82C610CA6F19}"/>
              </a:ext>
            </a:extLst>
          </p:cNvPr>
          <p:cNvCxnSpPr>
            <a:cxnSpLocks/>
          </p:cNvCxnSpPr>
          <p:nvPr/>
        </p:nvCxnSpPr>
        <p:spPr>
          <a:xfrm>
            <a:off x="4932631" y="3006901"/>
            <a:ext cx="0" cy="206626"/>
          </a:xfrm>
          <a:prstGeom prst="straightConnector1">
            <a:avLst/>
          </a:prstGeom>
          <a:ln>
            <a:solidFill>
              <a:schemeClr val="tx1">
                <a:lumMod val="75000"/>
                <a:lumOff val="25000"/>
              </a:schemeClr>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sp>
        <p:nvSpPr>
          <p:cNvPr id="106" name="순서도: 처리 105">
            <a:extLst>
              <a:ext uri="{FF2B5EF4-FFF2-40B4-BE49-F238E27FC236}">
                <a16:creationId xmlns:a16="http://schemas.microsoft.com/office/drawing/2014/main" id="{6FEE5BAA-8021-4F0C-BBE5-1C17CE00C61D}"/>
              </a:ext>
            </a:extLst>
          </p:cNvPr>
          <p:cNvSpPr/>
          <p:nvPr/>
        </p:nvSpPr>
        <p:spPr>
          <a:xfrm>
            <a:off x="4553117" y="3217768"/>
            <a:ext cx="808380" cy="176335"/>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dirty="0">
                <a:solidFill>
                  <a:schemeClr val="tx1"/>
                </a:solidFill>
              </a:rPr>
              <a:t>list</a:t>
            </a:r>
            <a:endParaRPr lang="ko-KR" altLang="en-US" sz="900" dirty="0">
              <a:solidFill>
                <a:schemeClr val="tx1"/>
              </a:solidFill>
            </a:endParaRPr>
          </a:p>
        </p:txBody>
      </p:sp>
      <p:cxnSp>
        <p:nvCxnSpPr>
          <p:cNvPr id="107" name="직선 화살표 연결선 106">
            <a:extLst>
              <a:ext uri="{FF2B5EF4-FFF2-40B4-BE49-F238E27FC236}">
                <a16:creationId xmlns:a16="http://schemas.microsoft.com/office/drawing/2014/main" id="{D001BDDD-D13F-4050-A737-F65B867289F8}"/>
              </a:ext>
            </a:extLst>
          </p:cNvPr>
          <p:cNvCxnSpPr>
            <a:cxnSpLocks/>
          </p:cNvCxnSpPr>
          <p:nvPr/>
        </p:nvCxnSpPr>
        <p:spPr>
          <a:xfrm>
            <a:off x="4968782" y="3394103"/>
            <a:ext cx="0" cy="476894"/>
          </a:xfrm>
          <a:prstGeom prst="straightConnector1">
            <a:avLst/>
          </a:prstGeom>
          <a:ln>
            <a:solidFill>
              <a:schemeClr val="tx1">
                <a:lumMod val="75000"/>
                <a:lumOff val="25000"/>
              </a:schemeClr>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09" name="연결선: 꺾임 108">
            <a:extLst>
              <a:ext uri="{FF2B5EF4-FFF2-40B4-BE49-F238E27FC236}">
                <a16:creationId xmlns:a16="http://schemas.microsoft.com/office/drawing/2014/main" id="{E4FAA19F-BDA5-48EB-88ED-EFFBC304AF8C}"/>
              </a:ext>
            </a:extLst>
          </p:cNvPr>
          <p:cNvCxnSpPr>
            <a:cxnSpLocks/>
            <a:stCxn id="106" idx="1"/>
            <a:endCxn id="112" idx="0"/>
          </p:cNvCxnSpPr>
          <p:nvPr/>
        </p:nvCxnSpPr>
        <p:spPr>
          <a:xfrm rot="10800000" flipV="1">
            <a:off x="4287285" y="3305936"/>
            <a:ext cx="265833" cy="238092"/>
          </a:xfrm>
          <a:prstGeom prst="bentConnector2">
            <a:avLst/>
          </a:prstGeom>
          <a:ln>
            <a:solidFill>
              <a:schemeClr val="tx1">
                <a:lumMod val="75000"/>
                <a:lumOff val="25000"/>
              </a:schemeClr>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sp>
        <p:nvSpPr>
          <p:cNvPr id="110" name="직사각형 109">
            <a:extLst>
              <a:ext uri="{FF2B5EF4-FFF2-40B4-BE49-F238E27FC236}">
                <a16:creationId xmlns:a16="http://schemas.microsoft.com/office/drawing/2014/main" id="{028CB55E-E080-433F-8AB6-077BED901C9F}"/>
              </a:ext>
            </a:extLst>
          </p:cNvPr>
          <p:cNvSpPr/>
          <p:nvPr/>
        </p:nvSpPr>
        <p:spPr>
          <a:xfrm>
            <a:off x="4957307" y="3517927"/>
            <a:ext cx="684803" cy="215444"/>
          </a:xfrm>
          <a:prstGeom prst="rect">
            <a:avLst/>
          </a:prstGeom>
        </p:spPr>
        <p:txBody>
          <a:bodyPr wrap="none">
            <a:spAutoFit/>
          </a:bodyPr>
          <a:lstStyle/>
          <a:p>
            <a:pPr lvl="0">
              <a:defRPr/>
            </a:pPr>
            <a:r>
              <a:rPr lang="en-US" altLang="ko-KR" sz="800" dirty="0"/>
              <a:t>NOT NULL</a:t>
            </a:r>
            <a:endParaRPr lang="ko-KR" altLang="en-US" sz="800" dirty="0"/>
          </a:p>
        </p:txBody>
      </p:sp>
      <p:sp>
        <p:nvSpPr>
          <p:cNvPr id="112" name="순서도: 처리 111">
            <a:extLst>
              <a:ext uri="{FF2B5EF4-FFF2-40B4-BE49-F238E27FC236}">
                <a16:creationId xmlns:a16="http://schemas.microsoft.com/office/drawing/2014/main" id="{6E33678E-0994-4BAF-BE2C-CDB8A93D4D71}"/>
              </a:ext>
            </a:extLst>
          </p:cNvPr>
          <p:cNvSpPr/>
          <p:nvPr/>
        </p:nvSpPr>
        <p:spPr>
          <a:xfrm>
            <a:off x="3666542" y="3544028"/>
            <a:ext cx="1241484" cy="20662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ko-KR" altLang="en-US" sz="700" dirty="0">
                <a:solidFill>
                  <a:schemeClr val="tx1"/>
                </a:solidFill>
              </a:rPr>
              <a:t>등록된 댓글이 없습니다</a:t>
            </a:r>
            <a:r>
              <a:rPr lang="en-US" altLang="ko-KR" sz="700" dirty="0">
                <a:solidFill>
                  <a:schemeClr val="tx1"/>
                </a:solidFill>
              </a:rPr>
              <a:t>.</a:t>
            </a:r>
            <a:endParaRPr lang="ko-KR" altLang="en-US" sz="700" dirty="0">
              <a:solidFill>
                <a:schemeClr val="tx1"/>
              </a:solidFill>
            </a:endParaRPr>
          </a:p>
        </p:txBody>
      </p:sp>
      <p:sp>
        <p:nvSpPr>
          <p:cNvPr id="113" name="순서도: 처리 112">
            <a:extLst>
              <a:ext uri="{FF2B5EF4-FFF2-40B4-BE49-F238E27FC236}">
                <a16:creationId xmlns:a16="http://schemas.microsoft.com/office/drawing/2014/main" id="{76D27461-3B09-4390-8746-F09006029189}"/>
              </a:ext>
            </a:extLst>
          </p:cNvPr>
          <p:cNvSpPr/>
          <p:nvPr/>
        </p:nvSpPr>
        <p:spPr>
          <a:xfrm>
            <a:off x="4584151" y="3876652"/>
            <a:ext cx="723346" cy="299731"/>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dirty="0">
                <a:solidFill>
                  <a:schemeClr val="tx1"/>
                </a:solidFill>
              </a:rPr>
              <a:t>&lt;a&gt;</a:t>
            </a:r>
          </a:p>
          <a:p>
            <a:pPr algn="ctr">
              <a:defRPr/>
            </a:pPr>
            <a:r>
              <a:rPr lang="ko-KR" altLang="en-US" sz="900" dirty="0">
                <a:solidFill>
                  <a:schemeClr val="tx1"/>
                </a:solidFill>
              </a:rPr>
              <a:t>댓글 내용</a:t>
            </a:r>
          </a:p>
        </p:txBody>
      </p:sp>
      <p:sp>
        <p:nvSpPr>
          <p:cNvPr id="117" name="순서도: 문서 116">
            <a:extLst>
              <a:ext uri="{FF2B5EF4-FFF2-40B4-BE49-F238E27FC236}">
                <a16:creationId xmlns:a16="http://schemas.microsoft.com/office/drawing/2014/main" id="{BE076B78-C4C9-4626-B29D-ED30F449B99F}"/>
              </a:ext>
            </a:extLst>
          </p:cNvPr>
          <p:cNvSpPr/>
          <p:nvPr/>
        </p:nvSpPr>
        <p:spPr>
          <a:xfrm>
            <a:off x="4241583" y="5202315"/>
            <a:ext cx="1284350"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dirty="0" err="1">
                <a:solidFill>
                  <a:schemeClr val="tx1"/>
                </a:solidFill>
              </a:rPr>
              <a:t>ReviewBoardView.jsp</a:t>
            </a:r>
            <a:endParaRPr lang="ko-KR" altLang="en-US" sz="900" dirty="0">
              <a:solidFill>
                <a:schemeClr val="tx1"/>
              </a:solidFill>
            </a:endParaRPr>
          </a:p>
        </p:txBody>
      </p:sp>
      <p:sp>
        <p:nvSpPr>
          <p:cNvPr id="118" name="순서도: 문서 117">
            <a:extLst>
              <a:ext uri="{FF2B5EF4-FFF2-40B4-BE49-F238E27FC236}">
                <a16:creationId xmlns:a16="http://schemas.microsoft.com/office/drawing/2014/main" id="{1A7F3980-091A-498C-A8CD-CD7488783485}"/>
              </a:ext>
            </a:extLst>
          </p:cNvPr>
          <p:cNvSpPr/>
          <p:nvPr/>
        </p:nvSpPr>
        <p:spPr>
          <a:xfrm>
            <a:off x="4241583" y="4767327"/>
            <a:ext cx="1284350"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dirty="0" err="1">
                <a:solidFill>
                  <a:schemeClr val="tx1"/>
                </a:solidFill>
              </a:rPr>
              <a:t>FreeBoardView.jsp</a:t>
            </a:r>
            <a:endParaRPr lang="ko-KR" altLang="en-US" sz="900" dirty="0">
              <a:solidFill>
                <a:schemeClr val="tx1"/>
              </a:solidFill>
            </a:endParaRPr>
          </a:p>
        </p:txBody>
      </p:sp>
      <p:sp>
        <p:nvSpPr>
          <p:cNvPr id="119" name="순서도: 문서 118">
            <a:extLst>
              <a:ext uri="{FF2B5EF4-FFF2-40B4-BE49-F238E27FC236}">
                <a16:creationId xmlns:a16="http://schemas.microsoft.com/office/drawing/2014/main" id="{E2322293-154F-4DC5-A993-8E62C10BFA91}"/>
              </a:ext>
            </a:extLst>
          </p:cNvPr>
          <p:cNvSpPr/>
          <p:nvPr/>
        </p:nvSpPr>
        <p:spPr>
          <a:xfrm>
            <a:off x="4241583" y="4317651"/>
            <a:ext cx="1284350"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dirty="0" err="1">
                <a:solidFill>
                  <a:schemeClr val="tx1"/>
                </a:solidFill>
              </a:rPr>
              <a:t>EventView.jsp</a:t>
            </a:r>
            <a:endParaRPr lang="ko-KR" altLang="en-US" sz="900" dirty="0">
              <a:solidFill>
                <a:schemeClr val="tx1"/>
              </a:solidFill>
            </a:endParaRPr>
          </a:p>
        </p:txBody>
      </p:sp>
      <p:cxnSp>
        <p:nvCxnSpPr>
          <p:cNvPr id="120" name="연결선: 꺾임 119">
            <a:extLst>
              <a:ext uri="{FF2B5EF4-FFF2-40B4-BE49-F238E27FC236}">
                <a16:creationId xmlns:a16="http://schemas.microsoft.com/office/drawing/2014/main" id="{CA20DB82-B7E2-4AA6-A708-5F9F21AEA8AD}"/>
              </a:ext>
            </a:extLst>
          </p:cNvPr>
          <p:cNvCxnSpPr>
            <a:cxnSpLocks/>
            <a:stCxn id="113" idx="1"/>
            <a:endCxn id="119" idx="1"/>
          </p:cNvCxnSpPr>
          <p:nvPr/>
        </p:nvCxnSpPr>
        <p:spPr>
          <a:xfrm rot="10800000" flipV="1">
            <a:off x="4241583" y="4026518"/>
            <a:ext cx="342568" cy="449966"/>
          </a:xfrm>
          <a:prstGeom prst="bentConnector3">
            <a:avLst>
              <a:gd name="adj1" fmla="val 166731"/>
            </a:avLst>
          </a:prstGeom>
          <a:ln>
            <a:solidFill>
              <a:schemeClr val="tx1">
                <a:lumMod val="75000"/>
                <a:lumOff val="25000"/>
              </a:schemeClr>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21" name="연결선: 꺾임 120">
            <a:extLst>
              <a:ext uri="{FF2B5EF4-FFF2-40B4-BE49-F238E27FC236}">
                <a16:creationId xmlns:a16="http://schemas.microsoft.com/office/drawing/2014/main" id="{6A9F0163-02DD-4B49-B811-02C53194B096}"/>
              </a:ext>
            </a:extLst>
          </p:cNvPr>
          <p:cNvCxnSpPr>
            <a:cxnSpLocks/>
            <a:stCxn id="113" idx="1"/>
            <a:endCxn id="118" idx="1"/>
          </p:cNvCxnSpPr>
          <p:nvPr/>
        </p:nvCxnSpPr>
        <p:spPr>
          <a:xfrm rot="10800000" flipV="1">
            <a:off x="4241583" y="4026518"/>
            <a:ext cx="342568" cy="899642"/>
          </a:xfrm>
          <a:prstGeom prst="bentConnector3">
            <a:avLst>
              <a:gd name="adj1" fmla="val 166731"/>
            </a:avLst>
          </a:prstGeom>
          <a:ln>
            <a:solidFill>
              <a:schemeClr val="tx1">
                <a:lumMod val="75000"/>
                <a:lumOff val="25000"/>
              </a:schemeClr>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23" name="연결선: 꺾임 122">
            <a:extLst>
              <a:ext uri="{FF2B5EF4-FFF2-40B4-BE49-F238E27FC236}">
                <a16:creationId xmlns:a16="http://schemas.microsoft.com/office/drawing/2014/main" id="{64A74DB2-74BD-43FA-B627-89E98CC2CC07}"/>
              </a:ext>
            </a:extLst>
          </p:cNvPr>
          <p:cNvCxnSpPr>
            <a:cxnSpLocks/>
            <a:stCxn id="113" idx="1"/>
            <a:endCxn id="117" idx="1"/>
          </p:cNvCxnSpPr>
          <p:nvPr/>
        </p:nvCxnSpPr>
        <p:spPr>
          <a:xfrm rot="10800000" flipV="1">
            <a:off x="4241583" y="4026518"/>
            <a:ext cx="342568" cy="1334630"/>
          </a:xfrm>
          <a:prstGeom prst="bentConnector3">
            <a:avLst>
              <a:gd name="adj1" fmla="val 166731"/>
            </a:avLst>
          </a:prstGeom>
          <a:ln>
            <a:solidFill>
              <a:schemeClr val="tx1">
                <a:lumMod val="75000"/>
                <a:lumOff val="25000"/>
              </a:schemeClr>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sp>
        <p:nvSpPr>
          <p:cNvPr id="162" name="순서도: 문서 161">
            <a:extLst>
              <a:ext uri="{FF2B5EF4-FFF2-40B4-BE49-F238E27FC236}">
                <a16:creationId xmlns:a16="http://schemas.microsoft.com/office/drawing/2014/main" id="{2E866BAD-5375-413E-B7DB-23C1D9F87E8E}"/>
              </a:ext>
            </a:extLst>
          </p:cNvPr>
          <p:cNvSpPr/>
          <p:nvPr/>
        </p:nvSpPr>
        <p:spPr>
          <a:xfrm>
            <a:off x="6913460" y="2360500"/>
            <a:ext cx="1069202"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dirty="0" err="1">
                <a:solidFill>
                  <a:schemeClr val="tx1"/>
                </a:solidFill>
              </a:rPr>
              <a:t>myPage_info.jsp</a:t>
            </a:r>
            <a:endParaRPr lang="ko-KR" altLang="en-US" sz="900" dirty="0">
              <a:solidFill>
                <a:schemeClr val="tx1"/>
              </a:solidFill>
            </a:endParaRPr>
          </a:p>
        </p:txBody>
      </p:sp>
      <p:sp>
        <p:nvSpPr>
          <p:cNvPr id="177" name="순서도: 처리 176">
            <a:extLst>
              <a:ext uri="{FF2B5EF4-FFF2-40B4-BE49-F238E27FC236}">
                <a16:creationId xmlns:a16="http://schemas.microsoft.com/office/drawing/2014/main" id="{BAB2B352-739E-469F-85AD-72017F1C5F14}"/>
              </a:ext>
            </a:extLst>
          </p:cNvPr>
          <p:cNvSpPr/>
          <p:nvPr/>
        </p:nvSpPr>
        <p:spPr>
          <a:xfrm>
            <a:off x="6949151" y="2867994"/>
            <a:ext cx="1024136" cy="31766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dirty="0">
                <a:solidFill>
                  <a:schemeClr val="tx1"/>
                </a:solidFill>
              </a:rPr>
              <a:t>&lt;a&gt;</a:t>
            </a:r>
          </a:p>
          <a:p>
            <a:pPr algn="ctr">
              <a:defRPr/>
            </a:pPr>
            <a:r>
              <a:rPr lang="ko-KR" altLang="en-US" sz="900" dirty="0">
                <a:solidFill>
                  <a:schemeClr val="tx1"/>
                </a:solidFill>
              </a:rPr>
              <a:t>이름</a:t>
            </a:r>
          </a:p>
        </p:txBody>
      </p:sp>
      <p:sp>
        <p:nvSpPr>
          <p:cNvPr id="178" name="순서도: 처리 177">
            <a:extLst>
              <a:ext uri="{FF2B5EF4-FFF2-40B4-BE49-F238E27FC236}">
                <a16:creationId xmlns:a16="http://schemas.microsoft.com/office/drawing/2014/main" id="{34644DE0-1002-456B-8746-44463A3E3DEF}"/>
              </a:ext>
            </a:extLst>
          </p:cNvPr>
          <p:cNvSpPr/>
          <p:nvPr/>
        </p:nvSpPr>
        <p:spPr>
          <a:xfrm>
            <a:off x="6949151" y="3411360"/>
            <a:ext cx="1024136" cy="31766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dirty="0">
                <a:solidFill>
                  <a:schemeClr val="tx1"/>
                </a:solidFill>
              </a:rPr>
              <a:t>&lt;a&gt;</a:t>
            </a:r>
          </a:p>
          <a:p>
            <a:pPr algn="ctr">
              <a:defRPr/>
            </a:pPr>
            <a:r>
              <a:rPr lang="ko-KR" altLang="en-US" sz="900" dirty="0">
                <a:solidFill>
                  <a:schemeClr val="tx1"/>
                </a:solidFill>
              </a:rPr>
              <a:t>이메일</a:t>
            </a:r>
          </a:p>
        </p:txBody>
      </p:sp>
      <p:sp>
        <p:nvSpPr>
          <p:cNvPr id="179" name="순서도: 처리 178">
            <a:extLst>
              <a:ext uri="{FF2B5EF4-FFF2-40B4-BE49-F238E27FC236}">
                <a16:creationId xmlns:a16="http://schemas.microsoft.com/office/drawing/2014/main" id="{F4AAF1BE-1895-4622-AABB-80B96152E0B0}"/>
              </a:ext>
            </a:extLst>
          </p:cNvPr>
          <p:cNvSpPr/>
          <p:nvPr/>
        </p:nvSpPr>
        <p:spPr>
          <a:xfrm>
            <a:off x="6949151" y="3908963"/>
            <a:ext cx="1024136" cy="31766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dirty="0">
                <a:solidFill>
                  <a:schemeClr val="tx1"/>
                </a:solidFill>
              </a:rPr>
              <a:t>&lt;a&gt;</a:t>
            </a:r>
          </a:p>
          <a:p>
            <a:pPr algn="ctr">
              <a:defRPr/>
            </a:pPr>
            <a:r>
              <a:rPr lang="ko-KR" altLang="en-US" sz="900" dirty="0">
                <a:solidFill>
                  <a:schemeClr val="tx1"/>
                </a:solidFill>
              </a:rPr>
              <a:t>주소</a:t>
            </a:r>
          </a:p>
        </p:txBody>
      </p:sp>
      <p:sp>
        <p:nvSpPr>
          <p:cNvPr id="180" name="순서도: 연결자 179">
            <a:extLst>
              <a:ext uri="{FF2B5EF4-FFF2-40B4-BE49-F238E27FC236}">
                <a16:creationId xmlns:a16="http://schemas.microsoft.com/office/drawing/2014/main" id="{44AA3C5A-A110-4CF9-9F00-E4FF301C168B}"/>
              </a:ext>
            </a:extLst>
          </p:cNvPr>
          <p:cNvSpPr/>
          <p:nvPr/>
        </p:nvSpPr>
        <p:spPr>
          <a:xfrm flipV="1">
            <a:off x="7399293" y="3237763"/>
            <a:ext cx="120312" cy="105914"/>
          </a:xfrm>
          <a:prstGeom prst="flowChartConnector">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sz="800">
              <a:solidFill>
                <a:schemeClr val="tx1"/>
              </a:solidFill>
            </a:endParaRPr>
          </a:p>
        </p:txBody>
      </p:sp>
      <p:sp>
        <p:nvSpPr>
          <p:cNvPr id="181" name="직사각형 180">
            <a:extLst>
              <a:ext uri="{FF2B5EF4-FFF2-40B4-BE49-F238E27FC236}">
                <a16:creationId xmlns:a16="http://schemas.microsoft.com/office/drawing/2014/main" id="{99AABED8-1A6F-40F7-8977-11106F6BDD77}"/>
              </a:ext>
            </a:extLst>
          </p:cNvPr>
          <p:cNvSpPr/>
          <p:nvPr/>
        </p:nvSpPr>
        <p:spPr>
          <a:xfrm>
            <a:off x="7459449" y="3183094"/>
            <a:ext cx="696336" cy="230832"/>
          </a:xfrm>
          <a:prstGeom prst="rect">
            <a:avLst/>
          </a:prstGeom>
        </p:spPr>
        <p:txBody>
          <a:bodyPr wrap="square">
            <a:spAutoFit/>
          </a:bodyPr>
          <a:lstStyle/>
          <a:p>
            <a:pPr lvl="0">
              <a:defRPr/>
            </a:pPr>
            <a:r>
              <a:rPr lang="en-US" altLang="ko-KR" sz="900" dirty="0"/>
              <a:t>step 6-1</a:t>
            </a:r>
          </a:p>
        </p:txBody>
      </p:sp>
      <p:sp>
        <p:nvSpPr>
          <p:cNvPr id="182" name="순서도: 연결자 181">
            <a:extLst>
              <a:ext uri="{FF2B5EF4-FFF2-40B4-BE49-F238E27FC236}">
                <a16:creationId xmlns:a16="http://schemas.microsoft.com/office/drawing/2014/main" id="{5029BB94-449B-4F76-9D37-294F310CFEB9}"/>
              </a:ext>
            </a:extLst>
          </p:cNvPr>
          <p:cNvSpPr/>
          <p:nvPr/>
        </p:nvSpPr>
        <p:spPr>
          <a:xfrm flipV="1">
            <a:off x="7399912" y="3758248"/>
            <a:ext cx="120312" cy="105914"/>
          </a:xfrm>
          <a:prstGeom prst="flowChartConnector">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sz="800">
              <a:solidFill>
                <a:schemeClr val="tx1"/>
              </a:solidFill>
            </a:endParaRPr>
          </a:p>
        </p:txBody>
      </p:sp>
      <p:sp>
        <p:nvSpPr>
          <p:cNvPr id="183" name="직사각형 182">
            <a:extLst>
              <a:ext uri="{FF2B5EF4-FFF2-40B4-BE49-F238E27FC236}">
                <a16:creationId xmlns:a16="http://schemas.microsoft.com/office/drawing/2014/main" id="{ED514FC8-B28C-46F5-82FD-18C5E6313709}"/>
              </a:ext>
            </a:extLst>
          </p:cNvPr>
          <p:cNvSpPr/>
          <p:nvPr/>
        </p:nvSpPr>
        <p:spPr>
          <a:xfrm>
            <a:off x="7460068" y="3703579"/>
            <a:ext cx="695717" cy="230832"/>
          </a:xfrm>
          <a:prstGeom prst="rect">
            <a:avLst/>
          </a:prstGeom>
        </p:spPr>
        <p:txBody>
          <a:bodyPr wrap="square">
            <a:spAutoFit/>
          </a:bodyPr>
          <a:lstStyle/>
          <a:p>
            <a:pPr lvl="0">
              <a:defRPr/>
            </a:pPr>
            <a:r>
              <a:rPr lang="en-US" altLang="ko-KR" sz="900" dirty="0"/>
              <a:t>step 6-2</a:t>
            </a:r>
          </a:p>
        </p:txBody>
      </p:sp>
      <p:sp>
        <p:nvSpPr>
          <p:cNvPr id="184" name="순서도: 연결자 183">
            <a:extLst>
              <a:ext uri="{FF2B5EF4-FFF2-40B4-BE49-F238E27FC236}">
                <a16:creationId xmlns:a16="http://schemas.microsoft.com/office/drawing/2014/main" id="{D03A549A-F4AE-48F9-863C-B02ACE6086E5}"/>
              </a:ext>
            </a:extLst>
          </p:cNvPr>
          <p:cNvSpPr/>
          <p:nvPr/>
        </p:nvSpPr>
        <p:spPr>
          <a:xfrm flipV="1">
            <a:off x="7407470" y="4270589"/>
            <a:ext cx="120312" cy="105914"/>
          </a:xfrm>
          <a:prstGeom prst="flowChartConnector">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sz="800">
              <a:solidFill>
                <a:schemeClr val="tx1"/>
              </a:solidFill>
            </a:endParaRPr>
          </a:p>
        </p:txBody>
      </p:sp>
      <p:sp>
        <p:nvSpPr>
          <p:cNvPr id="185" name="직사각형 184">
            <a:extLst>
              <a:ext uri="{FF2B5EF4-FFF2-40B4-BE49-F238E27FC236}">
                <a16:creationId xmlns:a16="http://schemas.microsoft.com/office/drawing/2014/main" id="{A62E0DF6-A475-4DC6-874C-B4EBAD3C738E}"/>
              </a:ext>
            </a:extLst>
          </p:cNvPr>
          <p:cNvSpPr/>
          <p:nvPr/>
        </p:nvSpPr>
        <p:spPr>
          <a:xfrm>
            <a:off x="7467626" y="4215920"/>
            <a:ext cx="663190" cy="230832"/>
          </a:xfrm>
          <a:prstGeom prst="rect">
            <a:avLst/>
          </a:prstGeom>
        </p:spPr>
        <p:txBody>
          <a:bodyPr wrap="square">
            <a:spAutoFit/>
          </a:bodyPr>
          <a:lstStyle/>
          <a:p>
            <a:pPr lvl="0">
              <a:defRPr/>
            </a:pPr>
            <a:r>
              <a:rPr lang="en-US" altLang="ko-KR" sz="900" dirty="0"/>
              <a:t>step 6-3</a:t>
            </a:r>
          </a:p>
        </p:txBody>
      </p:sp>
      <p:sp>
        <p:nvSpPr>
          <p:cNvPr id="186" name="순서도: 처리 185">
            <a:extLst>
              <a:ext uri="{FF2B5EF4-FFF2-40B4-BE49-F238E27FC236}">
                <a16:creationId xmlns:a16="http://schemas.microsoft.com/office/drawing/2014/main" id="{D9CC300B-33FF-4F0D-80BC-021E5D59D044}"/>
              </a:ext>
            </a:extLst>
          </p:cNvPr>
          <p:cNvSpPr/>
          <p:nvPr/>
        </p:nvSpPr>
        <p:spPr>
          <a:xfrm>
            <a:off x="6947381" y="4444376"/>
            <a:ext cx="1024136" cy="31766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dirty="0">
                <a:solidFill>
                  <a:schemeClr val="tx1"/>
                </a:solidFill>
              </a:rPr>
              <a:t>&lt;a&gt;</a:t>
            </a:r>
          </a:p>
          <a:p>
            <a:pPr algn="ctr">
              <a:defRPr/>
            </a:pPr>
            <a:r>
              <a:rPr lang="ko-KR" altLang="en-US" sz="900" dirty="0">
                <a:solidFill>
                  <a:schemeClr val="tx1"/>
                </a:solidFill>
              </a:rPr>
              <a:t>비밀번호</a:t>
            </a:r>
          </a:p>
        </p:txBody>
      </p:sp>
      <p:sp>
        <p:nvSpPr>
          <p:cNvPr id="188" name="순서도: 연결자 187">
            <a:extLst>
              <a:ext uri="{FF2B5EF4-FFF2-40B4-BE49-F238E27FC236}">
                <a16:creationId xmlns:a16="http://schemas.microsoft.com/office/drawing/2014/main" id="{6B43962F-BC03-498A-8798-EDE0FD2B51EB}"/>
              </a:ext>
            </a:extLst>
          </p:cNvPr>
          <p:cNvSpPr/>
          <p:nvPr/>
        </p:nvSpPr>
        <p:spPr>
          <a:xfrm flipV="1">
            <a:off x="7405700" y="4806002"/>
            <a:ext cx="120312" cy="105914"/>
          </a:xfrm>
          <a:prstGeom prst="flowChartConnector">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sz="800">
              <a:solidFill>
                <a:schemeClr val="tx1"/>
              </a:solidFill>
            </a:endParaRPr>
          </a:p>
        </p:txBody>
      </p:sp>
      <p:sp>
        <p:nvSpPr>
          <p:cNvPr id="189" name="직사각형 188">
            <a:extLst>
              <a:ext uri="{FF2B5EF4-FFF2-40B4-BE49-F238E27FC236}">
                <a16:creationId xmlns:a16="http://schemas.microsoft.com/office/drawing/2014/main" id="{D5BEDDCB-F144-4824-A27D-A08F90FD7031}"/>
              </a:ext>
            </a:extLst>
          </p:cNvPr>
          <p:cNvSpPr/>
          <p:nvPr/>
        </p:nvSpPr>
        <p:spPr>
          <a:xfrm>
            <a:off x="7465856" y="4751333"/>
            <a:ext cx="663190" cy="230832"/>
          </a:xfrm>
          <a:prstGeom prst="rect">
            <a:avLst/>
          </a:prstGeom>
        </p:spPr>
        <p:txBody>
          <a:bodyPr wrap="square">
            <a:spAutoFit/>
          </a:bodyPr>
          <a:lstStyle/>
          <a:p>
            <a:pPr lvl="0">
              <a:defRPr/>
            </a:pPr>
            <a:r>
              <a:rPr lang="en-US" altLang="ko-KR" sz="900" dirty="0"/>
              <a:t>step 6-4</a:t>
            </a:r>
          </a:p>
        </p:txBody>
      </p:sp>
      <p:cxnSp>
        <p:nvCxnSpPr>
          <p:cNvPr id="190" name="연결선: 꺾임 189">
            <a:extLst>
              <a:ext uri="{FF2B5EF4-FFF2-40B4-BE49-F238E27FC236}">
                <a16:creationId xmlns:a16="http://schemas.microsoft.com/office/drawing/2014/main" id="{81D18B7C-9B93-4381-BFB5-89984B2A4BB4}"/>
              </a:ext>
            </a:extLst>
          </p:cNvPr>
          <p:cNvCxnSpPr>
            <a:cxnSpLocks/>
            <a:stCxn id="162" idx="1"/>
            <a:endCxn id="177" idx="1"/>
          </p:cNvCxnSpPr>
          <p:nvPr/>
        </p:nvCxnSpPr>
        <p:spPr>
          <a:xfrm rot="10800000" flipH="1" flipV="1">
            <a:off x="6913459" y="2519333"/>
            <a:ext cx="35691" cy="507494"/>
          </a:xfrm>
          <a:prstGeom prst="bentConnector3">
            <a:avLst>
              <a:gd name="adj1" fmla="val -640498"/>
            </a:avLst>
          </a:prstGeom>
          <a:ln>
            <a:solidFill>
              <a:schemeClr val="tx1">
                <a:lumMod val="75000"/>
                <a:lumOff val="25000"/>
              </a:schemeClr>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91" name="연결선: 꺾임 190">
            <a:extLst>
              <a:ext uri="{FF2B5EF4-FFF2-40B4-BE49-F238E27FC236}">
                <a16:creationId xmlns:a16="http://schemas.microsoft.com/office/drawing/2014/main" id="{E5E49505-6CBA-4F87-91BE-63D15A35B41A}"/>
              </a:ext>
            </a:extLst>
          </p:cNvPr>
          <p:cNvCxnSpPr>
            <a:cxnSpLocks/>
            <a:stCxn id="162" idx="1"/>
            <a:endCxn id="178" idx="1"/>
          </p:cNvCxnSpPr>
          <p:nvPr/>
        </p:nvCxnSpPr>
        <p:spPr>
          <a:xfrm rot="10800000" flipH="1" flipV="1">
            <a:off x="6913459" y="2519333"/>
            <a:ext cx="35691" cy="1050860"/>
          </a:xfrm>
          <a:prstGeom prst="bentConnector3">
            <a:avLst>
              <a:gd name="adj1" fmla="val -640498"/>
            </a:avLst>
          </a:prstGeom>
          <a:ln>
            <a:solidFill>
              <a:schemeClr val="tx1">
                <a:lumMod val="75000"/>
                <a:lumOff val="25000"/>
              </a:schemeClr>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92" name="연결선: 꺾임 191">
            <a:extLst>
              <a:ext uri="{FF2B5EF4-FFF2-40B4-BE49-F238E27FC236}">
                <a16:creationId xmlns:a16="http://schemas.microsoft.com/office/drawing/2014/main" id="{4C390660-EEE1-4B01-9445-F560D2E06D15}"/>
              </a:ext>
            </a:extLst>
          </p:cNvPr>
          <p:cNvCxnSpPr>
            <a:cxnSpLocks/>
            <a:stCxn id="162" idx="1"/>
            <a:endCxn id="179" idx="1"/>
          </p:cNvCxnSpPr>
          <p:nvPr/>
        </p:nvCxnSpPr>
        <p:spPr>
          <a:xfrm rot="10800000" flipH="1" flipV="1">
            <a:off x="6913459" y="2519332"/>
            <a:ext cx="35691" cy="1548463"/>
          </a:xfrm>
          <a:prstGeom prst="bentConnector3">
            <a:avLst>
              <a:gd name="adj1" fmla="val -640498"/>
            </a:avLst>
          </a:prstGeom>
          <a:ln>
            <a:solidFill>
              <a:schemeClr val="tx1">
                <a:lumMod val="75000"/>
                <a:lumOff val="25000"/>
              </a:schemeClr>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93" name="연결선: 꺾임 192">
            <a:extLst>
              <a:ext uri="{FF2B5EF4-FFF2-40B4-BE49-F238E27FC236}">
                <a16:creationId xmlns:a16="http://schemas.microsoft.com/office/drawing/2014/main" id="{1307C436-D668-40FB-997F-F0300DC3DE03}"/>
              </a:ext>
            </a:extLst>
          </p:cNvPr>
          <p:cNvCxnSpPr>
            <a:cxnSpLocks/>
            <a:stCxn id="162" idx="1"/>
            <a:endCxn id="186" idx="1"/>
          </p:cNvCxnSpPr>
          <p:nvPr/>
        </p:nvCxnSpPr>
        <p:spPr>
          <a:xfrm rot="10800000" flipH="1" flipV="1">
            <a:off x="6913459" y="2519333"/>
            <a:ext cx="33921" cy="2083876"/>
          </a:xfrm>
          <a:prstGeom prst="bentConnector3">
            <a:avLst>
              <a:gd name="adj1" fmla="val -673919"/>
            </a:avLst>
          </a:prstGeom>
          <a:ln>
            <a:solidFill>
              <a:schemeClr val="tx1">
                <a:lumMod val="75000"/>
                <a:lumOff val="25000"/>
              </a:schemeClr>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sp>
        <p:nvSpPr>
          <p:cNvPr id="194" name="순서도: 데이터 193">
            <a:extLst>
              <a:ext uri="{FF2B5EF4-FFF2-40B4-BE49-F238E27FC236}">
                <a16:creationId xmlns:a16="http://schemas.microsoft.com/office/drawing/2014/main" id="{C92D398F-62EE-43DC-A398-E27BB6CF658E}"/>
              </a:ext>
            </a:extLst>
          </p:cNvPr>
          <p:cNvSpPr/>
          <p:nvPr/>
        </p:nvSpPr>
        <p:spPr>
          <a:xfrm>
            <a:off x="9298290" y="2857387"/>
            <a:ext cx="1024136" cy="299028"/>
          </a:xfrm>
          <a:prstGeom prst="flowChartInputOutpu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00" dirty="0">
                <a:solidFill>
                  <a:schemeClr val="tx1"/>
                </a:solidFill>
              </a:rPr>
              <a:t>Input</a:t>
            </a:r>
          </a:p>
          <a:p>
            <a:pPr algn="ctr"/>
            <a:r>
              <a:rPr lang="en-US" altLang="ko-KR" sz="900" dirty="0">
                <a:solidFill>
                  <a:schemeClr val="tx1"/>
                </a:solidFill>
              </a:rPr>
              <a:t>NAME</a:t>
            </a:r>
            <a:endParaRPr lang="ko-KR" altLang="en-US" sz="900" dirty="0">
              <a:solidFill>
                <a:schemeClr val="tx1"/>
              </a:solidFill>
            </a:endParaRPr>
          </a:p>
        </p:txBody>
      </p:sp>
      <p:sp>
        <p:nvSpPr>
          <p:cNvPr id="195" name="순서도: 문서 194">
            <a:extLst>
              <a:ext uri="{FF2B5EF4-FFF2-40B4-BE49-F238E27FC236}">
                <a16:creationId xmlns:a16="http://schemas.microsoft.com/office/drawing/2014/main" id="{610F16C3-6B9C-49AF-B774-70D010E3F008}"/>
              </a:ext>
            </a:extLst>
          </p:cNvPr>
          <p:cNvSpPr/>
          <p:nvPr/>
        </p:nvSpPr>
        <p:spPr>
          <a:xfrm>
            <a:off x="9285134" y="2360500"/>
            <a:ext cx="1131346"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dirty="0" err="1">
                <a:solidFill>
                  <a:schemeClr val="tx1"/>
                </a:solidFill>
              </a:rPr>
              <a:t>myPage_name.jsp</a:t>
            </a:r>
            <a:endParaRPr lang="ko-KR" altLang="en-US" sz="900" dirty="0">
              <a:solidFill>
                <a:schemeClr val="tx1"/>
              </a:solidFill>
            </a:endParaRPr>
          </a:p>
        </p:txBody>
      </p:sp>
      <p:cxnSp>
        <p:nvCxnSpPr>
          <p:cNvPr id="196" name="직선 화살표 연결선 195">
            <a:extLst>
              <a:ext uri="{FF2B5EF4-FFF2-40B4-BE49-F238E27FC236}">
                <a16:creationId xmlns:a16="http://schemas.microsoft.com/office/drawing/2014/main" id="{42E2DC63-B8E5-4A2F-81DF-C0456FAAC888}"/>
              </a:ext>
            </a:extLst>
          </p:cNvPr>
          <p:cNvCxnSpPr>
            <a:cxnSpLocks/>
          </p:cNvCxnSpPr>
          <p:nvPr/>
        </p:nvCxnSpPr>
        <p:spPr>
          <a:xfrm>
            <a:off x="9840416" y="2661368"/>
            <a:ext cx="0" cy="206626"/>
          </a:xfrm>
          <a:prstGeom prst="straightConnector1">
            <a:avLst/>
          </a:prstGeom>
          <a:ln>
            <a:solidFill>
              <a:schemeClr val="tx1">
                <a:lumMod val="75000"/>
                <a:lumOff val="25000"/>
              </a:schemeClr>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sp>
        <p:nvSpPr>
          <p:cNvPr id="197" name="순서도: 처리 196">
            <a:extLst>
              <a:ext uri="{FF2B5EF4-FFF2-40B4-BE49-F238E27FC236}">
                <a16:creationId xmlns:a16="http://schemas.microsoft.com/office/drawing/2014/main" id="{61D7AC03-66E2-4082-A7E5-FB84771F6BBC}"/>
              </a:ext>
            </a:extLst>
          </p:cNvPr>
          <p:cNvSpPr/>
          <p:nvPr/>
        </p:nvSpPr>
        <p:spPr>
          <a:xfrm>
            <a:off x="9478743" y="3363040"/>
            <a:ext cx="723346" cy="288421"/>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dirty="0">
                <a:solidFill>
                  <a:schemeClr val="tx1"/>
                </a:solidFill>
              </a:rPr>
              <a:t>&lt;a&gt;</a:t>
            </a:r>
          </a:p>
          <a:p>
            <a:pPr algn="ctr">
              <a:defRPr/>
            </a:pPr>
            <a:r>
              <a:rPr lang="ko-KR" altLang="en-US" sz="900" dirty="0">
                <a:solidFill>
                  <a:schemeClr val="tx1"/>
                </a:solidFill>
              </a:rPr>
              <a:t>이름 변경</a:t>
            </a:r>
          </a:p>
        </p:txBody>
      </p:sp>
      <p:cxnSp>
        <p:nvCxnSpPr>
          <p:cNvPr id="198" name="직선 화살표 연결선 197">
            <a:extLst>
              <a:ext uri="{FF2B5EF4-FFF2-40B4-BE49-F238E27FC236}">
                <a16:creationId xmlns:a16="http://schemas.microsoft.com/office/drawing/2014/main" id="{492AA7B9-0C9D-49B8-AFBB-556D8FCE7419}"/>
              </a:ext>
            </a:extLst>
          </p:cNvPr>
          <p:cNvCxnSpPr>
            <a:cxnSpLocks/>
          </p:cNvCxnSpPr>
          <p:nvPr/>
        </p:nvCxnSpPr>
        <p:spPr>
          <a:xfrm>
            <a:off x="9846710" y="3156415"/>
            <a:ext cx="0" cy="206626"/>
          </a:xfrm>
          <a:prstGeom prst="straightConnector1">
            <a:avLst/>
          </a:prstGeom>
          <a:ln>
            <a:solidFill>
              <a:schemeClr val="tx1">
                <a:lumMod val="75000"/>
                <a:lumOff val="25000"/>
              </a:schemeClr>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203" name="연결선: 꺾임 202">
            <a:extLst>
              <a:ext uri="{FF2B5EF4-FFF2-40B4-BE49-F238E27FC236}">
                <a16:creationId xmlns:a16="http://schemas.microsoft.com/office/drawing/2014/main" id="{26522D5C-0B39-495A-9CB3-ED0A873BD123}"/>
              </a:ext>
            </a:extLst>
          </p:cNvPr>
          <p:cNvCxnSpPr>
            <a:cxnSpLocks/>
            <a:stCxn id="177" idx="3"/>
            <a:endCxn id="195" idx="1"/>
          </p:cNvCxnSpPr>
          <p:nvPr/>
        </p:nvCxnSpPr>
        <p:spPr>
          <a:xfrm flipV="1">
            <a:off x="7973287" y="2519333"/>
            <a:ext cx="1311847" cy="507494"/>
          </a:xfrm>
          <a:prstGeom prst="bentConnector3">
            <a:avLst>
              <a:gd name="adj1" fmla="val 50000"/>
            </a:avLst>
          </a:prstGeom>
          <a:ln>
            <a:solidFill>
              <a:schemeClr val="tx1">
                <a:lumMod val="75000"/>
                <a:lumOff val="25000"/>
              </a:schemeClr>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pic>
        <p:nvPicPr>
          <p:cNvPr id="207" name="그림 206" descr="모니터, 컴퓨터이(가) 표시된 사진&#10;&#10;자동 생성된 설명">
            <a:extLst>
              <a:ext uri="{FF2B5EF4-FFF2-40B4-BE49-F238E27FC236}">
                <a16:creationId xmlns:a16="http://schemas.microsoft.com/office/drawing/2014/main" id="{07A367F7-0DB3-47B3-934A-27CECD423A1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00109" y="4343659"/>
            <a:ext cx="453468" cy="453468"/>
          </a:xfrm>
          <a:prstGeom prst="rect">
            <a:avLst/>
          </a:prstGeom>
        </p:spPr>
      </p:pic>
      <p:sp>
        <p:nvSpPr>
          <p:cNvPr id="208" name="직사각형 207">
            <a:extLst>
              <a:ext uri="{FF2B5EF4-FFF2-40B4-BE49-F238E27FC236}">
                <a16:creationId xmlns:a16="http://schemas.microsoft.com/office/drawing/2014/main" id="{392F7441-6504-4842-8D8F-EC43D5E0ED34}"/>
              </a:ext>
            </a:extLst>
          </p:cNvPr>
          <p:cNvSpPr/>
          <p:nvPr/>
        </p:nvSpPr>
        <p:spPr>
          <a:xfrm>
            <a:off x="10398502" y="4651305"/>
            <a:ext cx="784624" cy="200055"/>
          </a:xfrm>
          <a:prstGeom prst="rect">
            <a:avLst/>
          </a:prstGeom>
        </p:spPr>
        <p:txBody>
          <a:bodyPr wrap="square">
            <a:spAutoFit/>
          </a:bodyPr>
          <a:lstStyle/>
          <a:p>
            <a:pPr lvl="0">
              <a:defRPr/>
            </a:pPr>
            <a:r>
              <a:rPr lang="en-US" altLang="ko-KR" sz="700" dirty="0"/>
              <a:t>TABLE_USER</a:t>
            </a:r>
          </a:p>
        </p:txBody>
      </p:sp>
      <p:sp>
        <p:nvSpPr>
          <p:cNvPr id="211" name="순서도: 처리 210">
            <a:extLst>
              <a:ext uri="{FF2B5EF4-FFF2-40B4-BE49-F238E27FC236}">
                <a16:creationId xmlns:a16="http://schemas.microsoft.com/office/drawing/2014/main" id="{7A7D021C-75D0-4580-826C-C74FCCB0E61D}"/>
              </a:ext>
            </a:extLst>
          </p:cNvPr>
          <p:cNvSpPr/>
          <p:nvPr/>
        </p:nvSpPr>
        <p:spPr>
          <a:xfrm>
            <a:off x="9156480" y="3853863"/>
            <a:ext cx="1470071" cy="31766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dirty="0">
                <a:solidFill>
                  <a:schemeClr val="tx1"/>
                </a:solidFill>
              </a:rPr>
              <a:t>UserNameModifyAction.java</a:t>
            </a:r>
            <a:endParaRPr lang="ko-KR" altLang="en-US" sz="900" dirty="0">
              <a:solidFill>
                <a:schemeClr val="tx1"/>
              </a:solidFill>
            </a:endParaRPr>
          </a:p>
        </p:txBody>
      </p:sp>
      <p:cxnSp>
        <p:nvCxnSpPr>
          <p:cNvPr id="212" name="직선 화살표 연결선 211">
            <a:extLst>
              <a:ext uri="{FF2B5EF4-FFF2-40B4-BE49-F238E27FC236}">
                <a16:creationId xmlns:a16="http://schemas.microsoft.com/office/drawing/2014/main" id="{0A825853-FE98-4B69-A185-378B0FE08982}"/>
              </a:ext>
            </a:extLst>
          </p:cNvPr>
          <p:cNvCxnSpPr>
            <a:cxnSpLocks/>
          </p:cNvCxnSpPr>
          <p:nvPr/>
        </p:nvCxnSpPr>
        <p:spPr>
          <a:xfrm>
            <a:off x="9850807" y="3664948"/>
            <a:ext cx="0" cy="206626"/>
          </a:xfrm>
          <a:prstGeom prst="straightConnector1">
            <a:avLst/>
          </a:prstGeom>
          <a:ln>
            <a:solidFill>
              <a:schemeClr val="tx1">
                <a:lumMod val="75000"/>
                <a:lumOff val="25000"/>
              </a:schemeClr>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sp>
        <p:nvSpPr>
          <p:cNvPr id="213" name="순서도: 처리 212">
            <a:extLst>
              <a:ext uri="{FF2B5EF4-FFF2-40B4-BE49-F238E27FC236}">
                <a16:creationId xmlns:a16="http://schemas.microsoft.com/office/drawing/2014/main" id="{DEB9919D-E87A-4367-903D-D945E132AD23}"/>
              </a:ext>
            </a:extLst>
          </p:cNvPr>
          <p:cNvSpPr/>
          <p:nvPr/>
        </p:nvSpPr>
        <p:spPr>
          <a:xfrm>
            <a:off x="9299780" y="4388334"/>
            <a:ext cx="1082929" cy="337990"/>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ko-KR" altLang="en-US" sz="600" dirty="0">
                <a:solidFill>
                  <a:schemeClr val="tx1"/>
                </a:solidFill>
              </a:rPr>
              <a:t>이름 변경 성공하였습니다</a:t>
            </a:r>
            <a:r>
              <a:rPr lang="en-US" altLang="ko-KR" sz="600" dirty="0">
                <a:solidFill>
                  <a:schemeClr val="tx1"/>
                </a:solidFill>
              </a:rPr>
              <a:t>.</a:t>
            </a:r>
          </a:p>
          <a:p>
            <a:pPr algn="ctr">
              <a:defRPr/>
            </a:pPr>
            <a:r>
              <a:rPr lang="en-US" altLang="ko-KR" sz="900" dirty="0">
                <a:solidFill>
                  <a:schemeClr val="tx1"/>
                </a:solidFill>
              </a:rPr>
              <a:t> </a:t>
            </a:r>
            <a:endParaRPr lang="ko-KR" altLang="en-US" sz="900" dirty="0">
              <a:solidFill>
                <a:schemeClr val="tx1"/>
              </a:solidFill>
            </a:endParaRPr>
          </a:p>
        </p:txBody>
      </p:sp>
      <p:sp>
        <p:nvSpPr>
          <p:cNvPr id="214" name="순서도: 수행의 시작/종료 213">
            <a:extLst>
              <a:ext uri="{FF2B5EF4-FFF2-40B4-BE49-F238E27FC236}">
                <a16:creationId xmlns:a16="http://schemas.microsoft.com/office/drawing/2014/main" id="{B054222A-E8BF-4395-8D36-B0D25D3FFF0A}"/>
              </a:ext>
            </a:extLst>
          </p:cNvPr>
          <p:cNvSpPr/>
          <p:nvPr/>
        </p:nvSpPr>
        <p:spPr>
          <a:xfrm>
            <a:off x="9598703" y="4614554"/>
            <a:ext cx="474179" cy="110550"/>
          </a:xfrm>
          <a:prstGeom prst="flowChartTerminator">
            <a:avLst/>
          </a:prstGeom>
          <a:solidFill>
            <a:schemeClr val="bg1">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dirty="0">
                <a:solidFill>
                  <a:schemeClr val="tx1"/>
                </a:solidFill>
              </a:rPr>
              <a:t>확인</a:t>
            </a:r>
          </a:p>
        </p:txBody>
      </p:sp>
      <p:cxnSp>
        <p:nvCxnSpPr>
          <p:cNvPr id="215" name="직선 화살표 연결선 214">
            <a:extLst>
              <a:ext uri="{FF2B5EF4-FFF2-40B4-BE49-F238E27FC236}">
                <a16:creationId xmlns:a16="http://schemas.microsoft.com/office/drawing/2014/main" id="{3B75B30E-F5D0-4EFF-91A5-6E259EC1BB62}"/>
              </a:ext>
            </a:extLst>
          </p:cNvPr>
          <p:cNvCxnSpPr>
            <a:cxnSpLocks/>
          </p:cNvCxnSpPr>
          <p:nvPr/>
        </p:nvCxnSpPr>
        <p:spPr>
          <a:xfrm>
            <a:off x="9851064" y="4181708"/>
            <a:ext cx="0" cy="206626"/>
          </a:xfrm>
          <a:prstGeom prst="straightConnector1">
            <a:avLst/>
          </a:prstGeom>
          <a:ln>
            <a:solidFill>
              <a:schemeClr val="tx1">
                <a:lumMod val="75000"/>
                <a:lumOff val="25000"/>
              </a:schemeClr>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216" name="직선 화살표 연결선 215">
            <a:extLst>
              <a:ext uri="{FF2B5EF4-FFF2-40B4-BE49-F238E27FC236}">
                <a16:creationId xmlns:a16="http://schemas.microsoft.com/office/drawing/2014/main" id="{3D212E4B-8CB6-4AB8-B418-345AEDC0F0A4}"/>
              </a:ext>
            </a:extLst>
          </p:cNvPr>
          <p:cNvCxnSpPr>
            <a:cxnSpLocks/>
          </p:cNvCxnSpPr>
          <p:nvPr/>
        </p:nvCxnSpPr>
        <p:spPr>
          <a:xfrm>
            <a:off x="10397460" y="4231884"/>
            <a:ext cx="248747" cy="169773"/>
          </a:xfrm>
          <a:prstGeom prst="straightConnector1">
            <a:avLst/>
          </a:prstGeom>
          <a:ln>
            <a:solidFill>
              <a:schemeClr val="tx1">
                <a:lumMod val="75000"/>
                <a:lumOff val="25000"/>
              </a:schemeClr>
            </a:solidFill>
            <a:prstDash val="dash"/>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217" name="직선 화살표 연결선 216">
            <a:extLst>
              <a:ext uri="{FF2B5EF4-FFF2-40B4-BE49-F238E27FC236}">
                <a16:creationId xmlns:a16="http://schemas.microsoft.com/office/drawing/2014/main" id="{209C0F08-D38F-41C3-AE20-DFECDAD257D9}"/>
              </a:ext>
            </a:extLst>
          </p:cNvPr>
          <p:cNvCxnSpPr>
            <a:cxnSpLocks/>
          </p:cNvCxnSpPr>
          <p:nvPr/>
        </p:nvCxnSpPr>
        <p:spPr>
          <a:xfrm flipH="1" flipV="1">
            <a:off x="10333647" y="4256083"/>
            <a:ext cx="235950" cy="175152"/>
          </a:xfrm>
          <a:prstGeom prst="straightConnector1">
            <a:avLst/>
          </a:prstGeom>
          <a:ln>
            <a:solidFill>
              <a:schemeClr val="tx1">
                <a:lumMod val="75000"/>
                <a:lumOff val="25000"/>
              </a:schemeClr>
            </a:solidFill>
            <a:prstDash val="dash"/>
            <a:headEnd type="none" w="med" len="med"/>
            <a:tailEnd type="triangle" w="sm" len="sm"/>
          </a:ln>
        </p:spPr>
        <p:style>
          <a:lnRef idx="1">
            <a:schemeClr val="accent1"/>
          </a:lnRef>
          <a:fillRef idx="0">
            <a:schemeClr val="accent1"/>
          </a:fillRef>
          <a:effectRef idx="0">
            <a:schemeClr val="accent1"/>
          </a:effectRef>
          <a:fontRef idx="minor">
            <a:schemeClr val="tx1"/>
          </a:fontRef>
        </p:style>
      </p:cxnSp>
      <p:sp>
        <p:nvSpPr>
          <p:cNvPr id="221" name="순서도: 문서 220">
            <a:extLst>
              <a:ext uri="{FF2B5EF4-FFF2-40B4-BE49-F238E27FC236}">
                <a16:creationId xmlns:a16="http://schemas.microsoft.com/office/drawing/2014/main" id="{5E59E8AC-73D0-4889-834F-D54DDBADFEBF}"/>
              </a:ext>
            </a:extLst>
          </p:cNvPr>
          <p:cNvSpPr/>
          <p:nvPr/>
        </p:nvSpPr>
        <p:spPr>
          <a:xfrm>
            <a:off x="9308903" y="4935027"/>
            <a:ext cx="1069202"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dirty="0" err="1">
                <a:solidFill>
                  <a:schemeClr val="tx1"/>
                </a:solidFill>
              </a:rPr>
              <a:t>myPage_info.jsp</a:t>
            </a:r>
            <a:endParaRPr lang="ko-KR" altLang="en-US" sz="900" dirty="0">
              <a:solidFill>
                <a:schemeClr val="tx1"/>
              </a:solidFill>
            </a:endParaRPr>
          </a:p>
        </p:txBody>
      </p:sp>
      <p:cxnSp>
        <p:nvCxnSpPr>
          <p:cNvPr id="222" name="직선 화살표 연결선 221">
            <a:extLst>
              <a:ext uri="{FF2B5EF4-FFF2-40B4-BE49-F238E27FC236}">
                <a16:creationId xmlns:a16="http://schemas.microsoft.com/office/drawing/2014/main" id="{5CF16923-A91B-4F52-AAB9-BF4E2C801B11}"/>
              </a:ext>
            </a:extLst>
          </p:cNvPr>
          <p:cNvCxnSpPr>
            <a:cxnSpLocks/>
          </p:cNvCxnSpPr>
          <p:nvPr/>
        </p:nvCxnSpPr>
        <p:spPr>
          <a:xfrm>
            <a:off x="9843504" y="4725104"/>
            <a:ext cx="0" cy="206626"/>
          </a:xfrm>
          <a:prstGeom prst="straightConnector1">
            <a:avLst/>
          </a:prstGeom>
          <a:ln>
            <a:solidFill>
              <a:schemeClr val="tx1">
                <a:lumMod val="75000"/>
                <a:lumOff val="25000"/>
              </a:schemeClr>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sp>
        <p:nvSpPr>
          <p:cNvPr id="223" name="직사각형 222">
            <a:extLst>
              <a:ext uri="{FF2B5EF4-FFF2-40B4-BE49-F238E27FC236}">
                <a16:creationId xmlns:a16="http://schemas.microsoft.com/office/drawing/2014/main" id="{43F7ACCB-A65F-42EC-8942-5E3E121B2181}"/>
              </a:ext>
            </a:extLst>
          </p:cNvPr>
          <p:cNvSpPr/>
          <p:nvPr/>
        </p:nvSpPr>
        <p:spPr>
          <a:xfrm>
            <a:off x="8670712" y="3149354"/>
            <a:ext cx="434734" cy="215444"/>
          </a:xfrm>
          <a:prstGeom prst="rect">
            <a:avLst/>
          </a:prstGeom>
        </p:spPr>
        <p:txBody>
          <a:bodyPr wrap="none">
            <a:spAutoFit/>
          </a:bodyPr>
          <a:lstStyle/>
          <a:p>
            <a:pPr lvl="0">
              <a:defRPr/>
            </a:pPr>
            <a:r>
              <a:rPr lang="en-US" altLang="ko-KR" sz="800" dirty="0"/>
              <a:t>NULL</a:t>
            </a:r>
            <a:endParaRPr lang="ko-KR" altLang="en-US" sz="800" dirty="0"/>
          </a:p>
        </p:txBody>
      </p:sp>
      <p:sp>
        <p:nvSpPr>
          <p:cNvPr id="224" name="직사각형 223">
            <a:extLst>
              <a:ext uri="{FF2B5EF4-FFF2-40B4-BE49-F238E27FC236}">
                <a16:creationId xmlns:a16="http://schemas.microsoft.com/office/drawing/2014/main" id="{CBEF0D90-73C3-4976-90F8-7D7D4E30311D}"/>
              </a:ext>
            </a:extLst>
          </p:cNvPr>
          <p:cNvSpPr/>
          <p:nvPr/>
        </p:nvSpPr>
        <p:spPr>
          <a:xfrm>
            <a:off x="9809121" y="3644557"/>
            <a:ext cx="684803" cy="215444"/>
          </a:xfrm>
          <a:prstGeom prst="rect">
            <a:avLst/>
          </a:prstGeom>
        </p:spPr>
        <p:txBody>
          <a:bodyPr wrap="none">
            <a:spAutoFit/>
          </a:bodyPr>
          <a:lstStyle/>
          <a:p>
            <a:pPr lvl="0">
              <a:defRPr/>
            </a:pPr>
            <a:r>
              <a:rPr lang="en-US" altLang="ko-KR" sz="800" dirty="0"/>
              <a:t>NOT NULL</a:t>
            </a:r>
            <a:endParaRPr lang="ko-KR" altLang="en-US" sz="800" dirty="0"/>
          </a:p>
        </p:txBody>
      </p:sp>
      <p:cxnSp>
        <p:nvCxnSpPr>
          <p:cNvPr id="225" name="연결선: 꺾임 224">
            <a:extLst>
              <a:ext uri="{FF2B5EF4-FFF2-40B4-BE49-F238E27FC236}">
                <a16:creationId xmlns:a16="http://schemas.microsoft.com/office/drawing/2014/main" id="{6C8F4F66-E20B-4DA2-A1EE-272374489D03}"/>
              </a:ext>
            </a:extLst>
          </p:cNvPr>
          <p:cNvCxnSpPr>
            <a:cxnSpLocks/>
            <a:stCxn id="197" idx="1"/>
            <a:endCxn id="194" idx="2"/>
          </p:cNvCxnSpPr>
          <p:nvPr/>
        </p:nvCxnSpPr>
        <p:spPr>
          <a:xfrm rot="10800000">
            <a:off x="9400705" y="3006901"/>
            <a:ext cx="78039" cy="500350"/>
          </a:xfrm>
          <a:prstGeom prst="bentConnector3">
            <a:avLst>
              <a:gd name="adj1" fmla="val 524165"/>
            </a:avLst>
          </a:prstGeom>
          <a:ln>
            <a:solidFill>
              <a:schemeClr val="tx1">
                <a:lumMod val="75000"/>
                <a:lumOff val="25000"/>
              </a:schemeClr>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MS PGothic"/>
        <a:font script="Hang" typeface="맑은 고딕"/>
        <a:font script="Hans" typeface="SimSun"/>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MS PGothic"/>
        <a:font script="Hang" typeface="맑은 고딕"/>
        <a:font script="Hans" typeface="SimSu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MS PGothic"/>
        <a:font script="Hang" typeface="맑은 고딕"/>
        <a:font script="Hans" typeface="SimSun"/>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MS PGothic"/>
        <a:font script="Hang" typeface="맑은 고딕"/>
        <a:font script="Hans" typeface="SimSu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MS PGothic"/>
        <a:font script="Hang" typeface="맑은 고딕"/>
        <a:font script="Hans" typeface="SimSun"/>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MS PGothic"/>
        <a:font script="Hang" typeface="맑은 고딕"/>
        <a:font script="Hans" typeface="SimSu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690</TotalTime>
  <Words>2816</Words>
  <Application>Microsoft Office PowerPoint</Application>
  <PresentationFormat>와이드스크린</PresentationFormat>
  <Paragraphs>1103</Paragraphs>
  <Slides>53</Slides>
  <Notes>0</Notes>
  <HiddenSlides>0</HiddenSlides>
  <MMClips>0</MMClips>
  <ScaleCrop>false</ScaleCrop>
  <HeadingPairs>
    <vt:vector size="6" baseType="variant">
      <vt:variant>
        <vt:lpstr>사용한 글꼴</vt:lpstr>
      </vt:variant>
      <vt:variant>
        <vt:i4>3</vt:i4>
      </vt:variant>
      <vt:variant>
        <vt:lpstr>테마</vt:lpstr>
      </vt:variant>
      <vt:variant>
        <vt:i4>1</vt:i4>
      </vt:variant>
      <vt:variant>
        <vt:lpstr>슬라이드 제목</vt:lpstr>
      </vt:variant>
      <vt:variant>
        <vt:i4>53</vt:i4>
      </vt:variant>
    </vt:vector>
  </HeadingPairs>
  <TitlesOfParts>
    <vt:vector size="57" baseType="lpstr">
      <vt:lpstr>SF Pro Text Regular</vt:lpstr>
      <vt:lpstr>맑은 고딕</vt:lpstr>
      <vt:lpstr>Arial</vt:lpstr>
      <vt:lpstr>Office 테마</vt:lpstr>
      <vt:lpstr>이벤트 모아 </vt:lpstr>
      <vt:lpstr>서비스 개요</vt:lpstr>
      <vt:lpstr>Logic process  </vt:lpstr>
      <vt:lpstr>ERD  </vt:lpstr>
      <vt:lpstr>User flow : 회원가입</vt:lpstr>
      <vt:lpstr>User flow : 로그인 / 로그아웃</vt:lpstr>
      <vt:lpstr>User flow : 아이디 / 비밀번호 찾기</vt:lpstr>
      <vt:lpstr>User flow : 마이페이지</vt:lpstr>
      <vt:lpstr>User flow : 마이페이지</vt:lpstr>
      <vt:lpstr>User flow : 마이페이지</vt:lpstr>
      <vt:lpstr>User flow : 마이페이지</vt:lpstr>
      <vt:lpstr>User flow : 이벤트 등록</vt:lpstr>
      <vt:lpstr>User flow : 이벤트 목록 / 상세보기</vt:lpstr>
      <vt:lpstr>User flow : 자유게시판</vt:lpstr>
      <vt:lpstr>User flow : 인증후기</vt:lpstr>
      <vt:lpstr>User flow : 내가 쓴 글/댓글</vt:lpstr>
      <vt:lpstr>User flow : 사이드바</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Manager/>
  <Company/>
  <LinksUpToDate>false</LinksUpToDate>
  <SharedDoc>false</SharedDoc>
  <HyperlinkBase>http://www.yamestyle.com</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화면설계서 양식_v1.0</dc:title>
  <dc:creator>yamestyle.com</dc:creator>
  <cp:keywords>야메군</cp:keywords>
  <dc:description>본 문서는 공개 배포용으로 작성된 양식으로 저작권 없이 마음껏 사용하실 수 있습니다.</dc:description>
  <cp:lastModifiedBy>천 기훈</cp:lastModifiedBy>
  <cp:revision>323</cp:revision>
  <dcterms:created xsi:type="dcterms:W3CDTF">2019-03-11T07:43:12Z</dcterms:created>
  <dcterms:modified xsi:type="dcterms:W3CDTF">2021-04-29T12:45:09Z</dcterms:modified>
  <cp:version/>
</cp:coreProperties>
</file>